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9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009C9E"/>
    <a:srgbClr val="30477B"/>
    <a:srgbClr val="15636B"/>
    <a:srgbClr val="1266AE"/>
    <a:srgbClr val="00B050"/>
    <a:srgbClr val="7F7F7F"/>
    <a:srgbClr val="AA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82F63-F1E0-A0DC-2700-BF90FEE196C4}" v="28" dt="2020-04-20T14:22:44.317"/>
    <p1510:client id="{8F7077DC-051B-4A2F-8522-090824892CC4}" v="80" dt="2020-05-01T11:12:42.736"/>
    <p1510:client id="{B96BB217-5227-9CD2-B6E1-F0A0F9A35EDA}" v="1" dt="2020-04-21T14:22:40.624"/>
    <p1510:client id="{BBCF84C7-BF21-6DD9-2582-04629F687720}" v="1" dt="2020-04-22T08:11:58.197"/>
    <p1510:client id="{EB1668D7-50C1-08A9-3B6A-B699BE7B7ED5}" v="32" dt="2020-04-20T14:29:58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Campbell" userId="S::jason.campbell@scottishwater.co.uk::f69c5f4b-6785-4bd2-ab73-f8f00059d5f7" providerId="AD" clId="Web-{B96BB217-5227-9CD2-B6E1-F0A0F9A35EDA}"/>
    <pc:docChg chg="modSld">
      <pc:chgData name="Jason Campbell" userId="S::jason.campbell@scottishwater.co.uk::f69c5f4b-6785-4bd2-ab73-f8f00059d5f7" providerId="AD" clId="Web-{B96BB217-5227-9CD2-B6E1-F0A0F9A35EDA}" dt="2020-04-21T14:22:40.624" v="0" actId="1076"/>
      <pc:docMkLst>
        <pc:docMk/>
      </pc:docMkLst>
      <pc:sldChg chg="modSp">
        <pc:chgData name="Jason Campbell" userId="S::jason.campbell@scottishwater.co.uk::f69c5f4b-6785-4bd2-ab73-f8f00059d5f7" providerId="AD" clId="Web-{B96BB217-5227-9CD2-B6E1-F0A0F9A35EDA}" dt="2020-04-21T14:22:40.624" v="0" actId="1076"/>
        <pc:sldMkLst>
          <pc:docMk/>
          <pc:sldMk cId="1906850363" sldId="963"/>
        </pc:sldMkLst>
        <pc:picChg chg="mod">
          <ac:chgData name="Jason Campbell" userId="S::jason.campbell@scottishwater.co.uk::f69c5f4b-6785-4bd2-ab73-f8f00059d5f7" providerId="AD" clId="Web-{B96BB217-5227-9CD2-B6E1-F0A0F9A35EDA}" dt="2020-04-21T14:22:40.624" v="0" actId="1076"/>
          <ac:picMkLst>
            <pc:docMk/>
            <pc:sldMk cId="1906850363" sldId="963"/>
            <ac:picMk id="2" creationId="{3EAAB83A-B0E1-4D7D-910C-B1F9A7E5AC93}"/>
          </ac:picMkLst>
        </pc:picChg>
      </pc:sldChg>
    </pc:docChg>
  </pc:docChgLst>
  <pc:docChgLst>
    <pc:chgData name="Donna Davidson" userId="S::donna.davidson@scottishwater.co.uk::0aae00e1-55fa-475e-9112-9c622fe8561c" providerId="AD" clId="Web-{8F7077DC-051B-4A2F-8522-090824892CC4}"/>
    <pc:docChg chg="delSld modSld">
      <pc:chgData name="Donna Davidson" userId="S::donna.davidson@scottishwater.co.uk::0aae00e1-55fa-475e-9112-9c622fe8561c" providerId="AD" clId="Web-{8F7077DC-051B-4A2F-8522-090824892CC4}" dt="2020-05-01T11:12:42.736" v="77"/>
      <pc:docMkLst>
        <pc:docMk/>
      </pc:docMkLst>
      <pc:sldChg chg="modSp">
        <pc:chgData name="Donna Davidson" userId="S::donna.davidson@scottishwater.co.uk::0aae00e1-55fa-475e-9112-9c622fe8561c" providerId="AD" clId="Web-{8F7077DC-051B-4A2F-8522-090824892CC4}" dt="2020-05-01T11:12:40.642" v="75" actId="20577"/>
        <pc:sldMkLst>
          <pc:docMk/>
          <pc:sldMk cId="1906850363" sldId="963"/>
        </pc:sldMkLst>
        <pc:spChg chg="mod">
          <ac:chgData name="Donna Davidson" userId="S::donna.davidson@scottishwater.co.uk::0aae00e1-55fa-475e-9112-9c622fe8561c" providerId="AD" clId="Web-{8F7077DC-051B-4A2F-8522-090824892CC4}" dt="2020-05-01T11:12:21.502" v="22" actId="20577"/>
          <ac:spMkLst>
            <pc:docMk/>
            <pc:sldMk cId="1906850363" sldId="963"/>
            <ac:spMk id="4" creationId="{2EB307F1-AD26-456B-99EA-5EB0203BE26B}"/>
          </ac:spMkLst>
        </pc:spChg>
        <pc:spChg chg="mod">
          <ac:chgData name="Donna Davidson" userId="S::donna.davidson@scottishwater.co.uk::0aae00e1-55fa-475e-9112-9c622fe8561c" providerId="AD" clId="Web-{8F7077DC-051B-4A2F-8522-090824892CC4}" dt="2020-05-01T11:12:40.642" v="75" actId="20577"/>
          <ac:spMkLst>
            <pc:docMk/>
            <pc:sldMk cId="1906850363" sldId="963"/>
            <ac:spMk id="11" creationId="{B1536BDB-C720-42EC-9677-457ED837018F}"/>
          </ac:spMkLst>
        </pc:spChg>
      </pc:sldChg>
      <pc:sldChg chg="del">
        <pc:chgData name="Donna Davidson" userId="S::donna.davidson@scottishwater.co.uk::0aae00e1-55fa-475e-9112-9c622fe8561c" providerId="AD" clId="Web-{8F7077DC-051B-4A2F-8522-090824892CC4}" dt="2020-05-01T11:12:42.736" v="77"/>
        <pc:sldMkLst>
          <pc:docMk/>
          <pc:sldMk cId="2933126544" sldId="965"/>
        </pc:sldMkLst>
      </pc:sldChg>
    </pc:docChg>
  </pc:docChgLst>
  <pc:docChgLst>
    <pc:chgData name="Donna Davidson" userId="S::donna.davidson@scottishwater.co.uk::0aae00e1-55fa-475e-9112-9c622fe8561c" providerId="AD" clId="Web-{29782F63-F1E0-A0DC-2700-BF90FEE196C4}"/>
    <pc:docChg chg="delSld modSld">
      <pc:chgData name="Donna Davidson" userId="S::donna.davidson@scottishwater.co.uk::0aae00e1-55fa-475e-9112-9c622fe8561c" providerId="AD" clId="Web-{29782F63-F1E0-A0DC-2700-BF90FEE196C4}" dt="2020-04-20T14:22:42.208" v="26" actId="20577"/>
      <pc:docMkLst>
        <pc:docMk/>
      </pc:docMkLst>
      <pc:sldChg chg="del">
        <pc:chgData name="Donna Davidson" userId="S::donna.davidson@scottishwater.co.uk::0aae00e1-55fa-475e-9112-9c622fe8561c" providerId="AD" clId="Web-{29782F63-F1E0-A0DC-2700-BF90FEE196C4}" dt="2020-04-20T14:21:55.254" v="1"/>
        <pc:sldMkLst>
          <pc:docMk/>
          <pc:sldMk cId="3434803872" sldId="259"/>
        </pc:sldMkLst>
      </pc:sldChg>
      <pc:sldChg chg="del">
        <pc:chgData name="Donna Davidson" userId="S::donna.davidson@scottishwater.co.uk::0aae00e1-55fa-475e-9112-9c622fe8561c" providerId="AD" clId="Web-{29782F63-F1E0-A0DC-2700-BF90FEE196C4}" dt="2020-04-20T14:22:15.004" v="3"/>
        <pc:sldMkLst>
          <pc:docMk/>
          <pc:sldMk cId="3690167976" sldId="594"/>
        </pc:sldMkLst>
      </pc:sldChg>
      <pc:sldChg chg="modSp">
        <pc:chgData name="Donna Davidson" userId="S::donna.davidson@scottishwater.co.uk::0aae00e1-55fa-475e-9112-9c622fe8561c" providerId="AD" clId="Web-{29782F63-F1E0-A0DC-2700-BF90FEE196C4}" dt="2020-04-20T14:22:42.208" v="26" actId="20577"/>
        <pc:sldMkLst>
          <pc:docMk/>
          <pc:sldMk cId="0" sldId="881"/>
        </pc:sldMkLst>
        <pc:spChg chg="mod">
          <ac:chgData name="Donna Davidson" userId="S::donna.davidson@scottishwater.co.uk::0aae00e1-55fa-475e-9112-9c622fe8561c" providerId="AD" clId="Web-{29782F63-F1E0-A0DC-2700-BF90FEE196C4}" dt="2020-04-20T14:22:42.208" v="26" actId="20577"/>
          <ac:spMkLst>
            <pc:docMk/>
            <pc:sldMk cId="0" sldId="881"/>
            <ac:spMk id="5" creationId="{549BFE71-0FCA-4B61-BD94-6E0B8AB309DD}"/>
          </ac:spMkLst>
        </pc:spChg>
      </pc:sldChg>
      <pc:sldChg chg="del">
        <pc:chgData name="Donna Davidson" userId="S::donna.davidson@scottishwater.co.uk::0aae00e1-55fa-475e-9112-9c622fe8561c" providerId="AD" clId="Web-{29782F63-F1E0-A0DC-2700-BF90FEE196C4}" dt="2020-04-20T14:21:54.332" v="0"/>
        <pc:sldMkLst>
          <pc:docMk/>
          <pc:sldMk cId="1657920121" sldId="951"/>
        </pc:sldMkLst>
      </pc:sldChg>
      <pc:sldChg chg="del">
        <pc:chgData name="Donna Davidson" userId="S::donna.davidson@scottishwater.co.uk::0aae00e1-55fa-475e-9112-9c622fe8561c" providerId="AD" clId="Web-{29782F63-F1E0-A0DC-2700-BF90FEE196C4}" dt="2020-04-20T14:22:17.160" v="4"/>
        <pc:sldMkLst>
          <pc:docMk/>
          <pc:sldMk cId="1855853468" sldId="952"/>
        </pc:sldMkLst>
      </pc:sldChg>
      <pc:sldChg chg="del">
        <pc:chgData name="Donna Davidson" userId="S::donna.davidson@scottishwater.co.uk::0aae00e1-55fa-475e-9112-9c622fe8561c" providerId="AD" clId="Web-{29782F63-F1E0-A0DC-2700-BF90FEE196C4}" dt="2020-04-20T14:22:19.348" v="6"/>
        <pc:sldMkLst>
          <pc:docMk/>
          <pc:sldMk cId="60250353" sldId="958"/>
        </pc:sldMkLst>
      </pc:sldChg>
      <pc:sldChg chg="del">
        <pc:chgData name="Donna Davidson" userId="S::donna.davidson@scottishwater.co.uk::0aae00e1-55fa-475e-9112-9c622fe8561c" providerId="AD" clId="Web-{29782F63-F1E0-A0DC-2700-BF90FEE196C4}" dt="2020-04-20T14:22:31.724" v="8"/>
        <pc:sldMkLst>
          <pc:docMk/>
          <pc:sldMk cId="36550233" sldId="960"/>
        </pc:sldMkLst>
      </pc:sldChg>
      <pc:sldChg chg="del">
        <pc:chgData name="Donna Davidson" userId="S::donna.davidson@scottishwater.co.uk::0aae00e1-55fa-475e-9112-9c622fe8561c" providerId="AD" clId="Web-{29782F63-F1E0-A0DC-2700-BF90FEE196C4}" dt="2020-04-20T14:22:18.254" v="5"/>
        <pc:sldMkLst>
          <pc:docMk/>
          <pc:sldMk cId="3939129761" sldId="961"/>
        </pc:sldMkLst>
      </pc:sldChg>
      <pc:sldChg chg="del">
        <pc:chgData name="Donna Davidson" userId="S::donna.davidson@scottishwater.co.uk::0aae00e1-55fa-475e-9112-9c622fe8561c" providerId="AD" clId="Web-{29782F63-F1E0-A0DC-2700-BF90FEE196C4}" dt="2020-04-20T14:22:02.691" v="2"/>
        <pc:sldMkLst>
          <pc:docMk/>
          <pc:sldMk cId="4042216229" sldId="962"/>
        </pc:sldMkLst>
      </pc:sldChg>
      <pc:sldChg chg="del">
        <pc:chgData name="Donna Davidson" userId="S::donna.davidson@scottishwater.co.uk::0aae00e1-55fa-475e-9112-9c622fe8561c" providerId="AD" clId="Web-{29782F63-F1E0-A0DC-2700-BF90FEE196C4}" dt="2020-04-20T14:22:29.082" v="7"/>
        <pc:sldMkLst>
          <pc:docMk/>
          <pc:sldMk cId="1639185566" sldId="964"/>
        </pc:sldMkLst>
      </pc:sldChg>
    </pc:docChg>
  </pc:docChgLst>
  <pc:docChgLst>
    <pc:chgData name="Donna Davidson" userId="S::donna.davidson@scottishwater.co.uk::0aae00e1-55fa-475e-9112-9c622fe8561c" providerId="AD" clId="Web-{EB1668D7-50C1-08A9-3B6A-B699BE7B7ED5}"/>
    <pc:docChg chg="modSld">
      <pc:chgData name="Donna Davidson" userId="S::donna.davidson@scottishwater.co.uk::0aae00e1-55fa-475e-9112-9c622fe8561c" providerId="AD" clId="Web-{EB1668D7-50C1-08A9-3B6A-B699BE7B7ED5}" dt="2020-04-20T14:29:57.812" v="30" actId="20577"/>
      <pc:docMkLst>
        <pc:docMk/>
      </pc:docMkLst>
      <pc:sldChg chg="modSp">
        <pc:chgData name="Donna Davidson" userId="S::donna.davidson@scottishwater.co.uk::0aae00e1-55fa-475e-9112-9c622fe8561c" providerId="AD" clId="Web-{EB1668D7-50C1-08A9-3B6A-B699BE7B7ED5}" dt="2020-04-20T14:29:57.812" v="30" actId="20577"/>
        <pc:sldMkLst>
          <pc:docMk/>
          <pc:sldMk cId="0" sldId="881"/>
        </pc:sldMkLst>
        <pc:spChg chg="mod">
          <ac:chgData name="Donna Davidson" userId="S::donna.davidson@scottishwater.co.uk::0aae00e1-55fa-475e-9112-9c622fe8561c" providerId="AD" clId="Web-{EB1668D7-50C1-08A9-3B6A-B699BE7B7ED5}" dt="2020-04-20T14:29:57.812" v="30" actId="20577"/>
          <ac:spMkLst>
            <pc:docMk/>
            <pc:sldMk cId="0" sldId="881"/>
            <ac:spMk id="5" creationId="{549BFE71-0FCA-4B61-BD94-6E0B8AB309DD}"/>
          </ac:spMkLst>
        </pc:spChg>
      </pc:sldChg>
    </pc:docChg>
  </pc:docChgLst>
  <pc:docChgLst>
    <pc:chgData name="Donna Davidson" userId="S::donna.davidson@scottishwater.co.uk::0aae00e1-55fa-475e-9112-9c622fe8561c" providerId="AD" clId="Web-{BBCF84C7-BF21-6DD9-2582-04629F687720}"/>
    <pc:docChg chg="delSld">
      <pc:chgData name="Donna Davidson" userId="S::donna.davidson@scottishwater.co.uk::0aae00e1-55fa-475e-9112-9c622fe8561c" providerId="AD" clId="Web-{BBCF84C7-BF21-6DD9-2582-04629F687720}" dt="2020-04-22T08:11:58.197" v="0"/>
      <pc:docMkLst>
        <pc:docMk/>
      </pc:docMkLst>
      <pc:sldChg chg="del">
        <pc:chgData name="Donna Davidson" userId="S::donna.davidson@scottishwater.co.uk::0aae00e1-55fa-475e-9112-9c622fe8561c" providerId="AD" clId="Web-{BBCF84C7-BF21-6DD9-2582-04629F687720}" dt="2020-04-22T08:11:58.197" v="0"/>
        <pc:sldMkLst>
          <pc:docMk/>
          <pc:sldMk cId="0" sldId="88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9D30D4-FD18-458E-9E57-799F59FAA5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B985E-3A32-4E3B-BAEC-F1932E6F73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9E161-37ED-4A5E-A0FA-0235FA2A418D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4FE30-A628-4C91-AC3B-2F1C1804A1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BA198-CA2D-455A-9222-7FC45BFBAB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3D28B-CB31-47CD-8775-D4C640CAA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831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B0A4E-C98F-45DF-AD75-4B86AFCE3F84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330EE-793A-42B5-9AEF-EB4147631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3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330EE-793A-42B5-9AEF-EB414763179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7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15673-FB87-4A40-B629-1D8B5209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1F5FA-5C27-4EA8-B444-6ED564948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ACCF2-B3DE-4947-A08E-B19EA45B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27E42-EBB3-4B5D-8733-199F7B21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A7713-3BE8-4AC6-B37D-5C13CB69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88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AE61-BDE3-4BE9-9785-5BC3D3A0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1C91C-9674-4665-8158-FD9276C96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51C2F-80BA-4587-8E3F-056FA137B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97EFB-BD4B-4908-A7BE-548098F4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53FE6-F013-4C51-B749-4E82897AE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45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9F18C6-FBA9-4204-B924-8C87DD1A2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E01B4-8AAB-4509-AB83-0AC6F56E2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46F9F-BFA5-400C-A87C-99AA58E3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7E09C-E9EC-4A91-AB8C-9BE5DA66F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D46B-72FD-4198-80CB-E3C7BCEF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371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solidFill>
          <a:srgbClr val="E6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Freeform 7"/>
          <p:cNvSpPr>
            <a:spLocks/>
          </p:cNvSpPr>
          <p:nvPr userDrawn="1"/>
        </p:nvSpPr>
        <p:spPr bwMode="auto">
          <a:xfrm>
            <a:off x="5137150" y="0"/>
            <a:ext cx="7054850" cy="6854825"/>
          </a:xfrm>
          <a:custGeom>
            <a:avLst/>
            <a:gdLst/>
            <a:ahLst/>
            <a:cxnLst>
              <a:cxn ang="0">
                <a:pos x="4444" y="0"/>
              </a:cxn>
              <a:cxn ang="0">
                <a:pos x="4444" y="32"/>
              </a:cxn>
              <a:cxn ang="0">
                <a:pos x="4444" y="4292"/>
              </a:cxn>
              <a:cxn ang="0">
                <a:pos x="4440" y="4306"/>
              </a:cxn>
              <a:cxn ang="0">
                <a:pos x="4426" y="4314"/>
              </a:cxn>
              <a:cxn ang="0">
                <a:pos x="4326" y="4318"/>
              </a:cxn>
              <a:cxn ang="0">
                <a:pos x="4228" y="4310"/>
              </a:cxn>
              <a:cxn ang="0">
                <a:pos x="4076" y="4282"/>
              </a:cxn>
              <a:cxn ang="0">
                <a:pos x="3928" y="4240"/>
              </a:cxn>
              <a:cxn ang="0">
                <a:pos x="3740" y="4170"/>
              </a:cxn>
              <a:cxn ang="0">
                <a:pos x="3474" y="4042"/>
              </a:cxn>
              <a:cxn ang="0">
                <a:pos x="3216" y="3896"/>
              </a:cxn>
              <a:cxn ang="0">
                <a:pos x="3024" y="3772"/>
              </a:cxn>
              <a:cxn ang="0">
                <a:pos x="2704" y="3544"/>
              </a:cxn>
              <a:cxn ang="0">
                <a:pos x="2396" y="3300"/>
              </a:cxn>
              <a:cxn ang="0">
                <a:pos x="2180" y="3116"/>
              </a:cxn>
              <a:cxn ang="0">
                <a:pos x="2256" y="2964"/>
              </a:cxn>
              <a:cxn ang="0">
                <a:pos x="2286" y="2890"/>
              </a:cxn>
              <a:cxn ang="0">
                <a:pos x="2322" y="2774"/>
              </a:cxn>
              <a:cxn ang="0">
                <a:pos x="2338" y="2654"/>
              </a:cxn>
              <a:cxn ang="0">
                <a:pos x="2336" y="2562"/>
              </a:cxn>
              <a:cxn ang="0">
                <a:pos x="2306" y="2432"/>
              </a:cxn>
              <a:cxn ang="0">
                <a:pos x="2242" y="2310"/>
              </a:cxn>
              <a:cxn ang="0">
                <a:pos x="2188" y="2238"/>
              </a:cxn>
              <a:cxn ang="0">
                <a:pos x="2092" y="2144"/>
              </a:cxn>
              <a:cxn ang="0">
                <a:pos x="1986" y="2062"/>
              </a:cxn>
              <a:cxn ang="0">
                <a:pos x="1878" y="1990"/>
              </a:cxn>
              <a:cxn ang="0">
                <a:pos x="1712" y="1894"/>
              </a:cxn>
              <a:cxn ang="0">
                <a:pos x="1538" y="1808"/>
              </a:cxn>
              <a:cxn ang="0">
                <a:pos x="1156" y="1640"/>
              </a:cxn>
              <a:cxn ang="0">
                <a:pos x="710" y="1446"/>
              </a:cxn>
              <a:cxn ang="0">
                <a:pos x="524" y="1350"/>
              </a:cxn>
              <a:cxn ang="0">
                <a:pos x="354" y="1230"/>
              </a:cxn>
              <a:cxn ang="0">
                <a:pos x="262" y="1144"/>
              </a:cxn>
              <a:cxn ang="0">
                <a:pos x="158" y="1020"/>
              </a:cxn>
              <a:cxn ang="0">
                <a:pos x="80" y="884"/>
              </a:cxn>
              <a:cxn ang="0">
                <a:pos x="28" y="740"/>
              </a:cxn>
              <a:cxn ang="0">
                <a:pos x="2" y="584"/>
              </a:cxn>
              <a:cxn ang="0">
                <a:pos x="4" y="418"/>
              </a:cxn>
              <a:cxn ang="0">
                <a:pos x="18" y="314"/>
              </a:cxn>
              <a:cxn ang="0">
                <a:pos x="58" y="162"/>
              </a:cxn>
              <a:cxn ang="0">
                <a:pos x="118" y="16"/>
              </a:cxn>
              <a:cxn ang="0">
                <a:pos x="122" y="0"/>
              </a:cxn>
            </a:cxnLst>
            <a:rect l="0" t="0" r="r" b="b"/>
            <a:pathLst>
              <a:path w="4444" h="4318">
                <a:moveTo>
                  <a:pt x="122" y="0"/>
                </a:moveTo>
                <a:lnTo>
                  <a:pt x="122" y="0"/>
                </a:lnTo>
                <a:lnTo>
                  <a:pt x="4444" y="0"/>
                </a:lnTo>
                <a:lnTo>
                  <a:pt x="4444" y="0"/>
                </a:lnTo>
                <a:lnTo>
                  <a:pt x="4444" y="32"/>
                </a:lnTo>
                <a:lnTo>
                  <a:pt x="4444" y="32"/>
                </a:lnTo>
                <a:lnTo>
                  <a:pt x="4444" y="4272"/>
                </a:lnTo>
                <a:lnTo>
                  <a:pt x="4444" y="4272"/>
                </a:lnTo>
                <a:lnTo>
                  <a:pt x="4444" y="4292"/>
                </a:lnTo>
                <a:lnTo>
                  <a:pt x="4444" y="4292"/>
                </a:lnTo>
                <a:lnTo>
                  <a:pt x="4444" y="4300"/>
                </a:lnTo>
                <a:lnTo>
                  <a:pt x="4440" y="4306"/>
                </a:lnTo>
                <a:lnTo>
                  <a:pt x="4436" y="4310"/>
                </a:lnTo>
                <a:lnTo>
                  <a:pt x="4426" y="4314"/>
                </a:lnTo>
                <a:lnTo>
                  <a:pt x="4426" y="4314"/>
                </a:lnTo>
                <a:lnTo>
                  <a:pt x="4402" y="4316"/>
                </a:lnTo>
                <a:lnTo>
                  <a:pt x="4376" y="4318"/>
                </a:lnTo>
                <a:lnTo>
                  <a:pt x="4326" y="4318"/>
                </a:lnTo>
                <a:lnTo>
                  <a:pt x="4278" y="4316"/>
                </a:lnTo>
                <a:lnTo>
                  <a:pt x="4228" y="4310"/>
                </a:lnTo>
                <a:lnTo>
                  <a:pt x="4228" y="4310"/>
                </a:lnTo>
                <a:lnTo>
                  <a:pt x="4176" y="4302"/>
                </a:lnTo>
                <a:lnTo>
                  <a:pt x="4126" y="4294"/>
                </a:lnTo>
                <a:lnTo>
                  <a:pt x="4076" y="4282"/>
                </a:lnTo>
                <a:lnTo>
                  <a:pt x="4026" y="4270"/>
                </a:lnTo>
                <a:lnTo>
                  <a:pt x="3978" y="4256"/>
                </a:lnTo>
                <a:lnTo>
                  <a:pt x="3928" y="4240"/>
                </a:lnTo>
                <a:lnTo>
                  <a:pt x="3832" y="4206"/>
                </a:lnTo>
                <a:lnTo>
                  <a:pt x="3832" y="4206"/>
                </a:lnTo>
                <a:lnTo>
                  <a:pt x="3740" y="4170"/>
                </a:lnTo>
                <a:lnTo>
                  <a:pt x="3650" y="4130"/>
                </a:lnTo>
                <a:lnTo>
                  <a:pt x="3562" y="4088"/>
                </a:lnTo>
                <a:lnTo>
                  <a:pt x="3474" y="4042"/>
                </a:lnTo>
                <a:lnTo>
                  <a:pt x="3386" y="3996"/>
                </a:lnTo>
                <a:lnTo>
                  <a:pt x="3302" y="3946"/>
                </a:lnTo>
                <a:lnTo>
                  <a:pt x="3216" y="3896"/>
                </a:lnTo>
                <a:lnTo>
                  <a:pt x="3134" y="3844"/>
                </a:lnTo>
                <a:lnTo>
                  <a:pt x="3134" y="3844"/>
                </a:lnTo>
                <a:lnTo>
                  <a:pt x="3024" y="3772"/>
                </a:lnTo>
                <a:lnTo>
                  <a:pt x="2916" y="3698"/>
                </a:lnTo>
                <a:lnTo>
                  <a:pt x="2808" y="3622"/>
                </a:lnTo>
                <a:lnTo>
                  <a:pt x="2704" y="3544"/>
                </a:lnTo>
                <a:lnTo>
                  <a:pt x="2600" y="3464"/>
                </a:lnTo>
                <a:lnTo>
                  <a:pt x="2498" y="3382"/>
                </a:lnTo>
                <a:lnTo>
                  <a:pt x="2396" y="3300"/>
                </a:lnTo>
                <a:lnTo>
                  <a:pt x="2296" y="3214"/>
                </a:lnTo>
                <a:lnTo>
                  <a:pt x="2296" y="3214"/>
                </a:lnTo>
                <a:lnTo>
                  <a:pt x="2180" y="3116"/>
                </a:lnTo>
                <a:lnTo>
                  <a:pt x="2180" y="3116"/>
                </a:lnTo>
                <a:lnTo>
                  <a:pt x="2220" y="3040"/>
                </a:lnTo>
                <a:lnTo>
                  <a:pt x="2256" y="2964"/>
                </a:lnTo>
                <a:lnTo>
                  <a:pt x="2256" y="2964"/>
                </a:lnTo>
                <a:lnTo>
                  <a:pt x="2272" y="2928"/>
                </a:lnTo>
                <a:lnTo>
                  <a:pt x="2286" y="2890"/>
                </a:lnTo>
                <a:lnTo>
                  <a:pt x="2300" y="2852"/>
                </a:lnTo>
                <a:lnTo>
                  <a:pt x="2312" y="2814"/>
                </a:lnTo>
                <a:lnTo>
                  <a:pt x="2322" y="2774"/>
                </a:lnTo>
                <a:lnTo>
                  <a:pt x="2330" y="2736"/>
                </a:lnTo>
                <a:lnTo>
                  <a:pt x="2334" y="2696"/>
                </a:lnTo>
                <a:lnTo>
                  <a:pt x="2338" y="2654"/>
                </a:lnTo>
                <a:lnTo>
                  <a:pt x="2338" y="2654"/>
                </a:lnTo>
                <a:lnTo>
                  <a:pt x="2340" y="2608"/>
                </a:lnTo>
                <a:lnTo>
                  <a:pt x="2336" y="2562"/>
                </a:lnTo>
                <a:lnTo>
                  <a:pt x="2330" y="2518"/>
                </a:lnTo>
                <a:lnTo>
                  <a:pt x="2320" y="2474"/>
                </a:lnTo>
                <a:lnTo>
                  <a:pt x="2306" y="2432"/>
                </a:lnTo>
                <a:lnTo>
                  <a:pt x="2288" y="2390"/>
                </a:lnTo>
                <a:lnTo>
                  <a:pt x="2266" y="2350"/>
                </a:lnTo>
                <a:lnTo>
                  <a:pt x="2242" y="2310"/>
                </a:lnTo>
                <a:lnTo>
                  <a:pt x="2242" y="2310"/>
                </a:lnTo>
                <a:lnTo>
                  <a:pt x="2216" y="2274"/>
                </a:lnTo>
                <a:lnTo>
                  <a:pt x="2188" y="2238"/>
                </a:lnTo>
                <a:lnTo>
                  <a:pt x="2158" y="2206"/>
                </a:lnTo>
                <a:lnTo>
                  <a:pt x="2126" y="2174"/>
                </a:lnTo>
                <a:lnTo>
                  <a:pt x="2092" y="2144"/>
                </a:lnTo>
                <a:lnTo>
                  <a:pt x="2058" y="2116"/>
                </a:lnTo>
                <a:lnTo>
                  <a:pt x="2022" y="2088"/>
                </a:lnTo>
                <a:lnTo>
                  <a:pt x="1986" y="2062"/>
                </a:lnTo>
                <a:lnTo>
                  <a:pt x="1986" y="2062"/>
                </a:lnTo>
                <a:lnTo>
                  <a:pt x="1932" y="2024"/>
                </a:lnTo>
                <a:lnTo>
                  <a:pt x="1878" y="1990"/>
                </a:lnTo>
                <a:lnTo>
                  <a:pt x="1824" y="1956"/>
                </a:lnTo>
                <a:lnTo>
                  <a:pt x="1768" y="1924"/>
                </a:lnTo>
                <a:lnTo>
                  <a:pt x="1712" y="1894"/>
                </a:lnTo>
                <a:lnTo>
                  <a:pt x="1654" y="1864"/>
                </a:lnTo>
                <a:lnTo>
                  <a:pt x="1596" y="1836"/>
                </a:lnTo>
                <a:lnTo>
                  <a:pt x="1538" y="1808"/>
                </a:lnTo>
                <a:lnTo>
                  <a:pt x="1538" y="1808"/>
                </a:lnTo>
                <a:lnTo>
                  <a:pt x="1346" y="1724"/>
                </a:lnTo>
                <a:lnTo>
                  <a:pt x="1156" y="1640"/>
                </a:lnTo>
                <a:lnTo>
                  <a:pt x="774" y="1474"/>
                </a:lnTo>
                <a:lnTo>
                  <a:pt x="774" y="1474"/>
                </a:lnTo>
                <a:lnTo>
                  <a:pt x="710" y="1446"/>
                </a:lnTo>
                <a:lnTo>
                  <a:pt x="646" y="1416"/>
                </a:lnTo>
                <a:lnTo>
                  <a:pt x="584" y="1384"/>
                </a:lnTo>
                <a:lnTo>
                  <a:pt x="524" y="1350"/>
                </a:lnTo>
                <a:lnTo>
                  <a:pt x="466" y="1312"/>
                </a:lnTo>
                <a:lnTo>
                  <a:pt x="410" y="1272"/>
                </a:lnTo>
                <a:lnTo>
                  <a:pt x="354" y="1230"/>
                </a:lnTo>
                <a:lnTo>
                  <a:pt x="302" y="1184"/>
                </a:lnTo>
                <a:lnTo>
                  <a:pt x="302" y="1184"/>
                </a:lnTo>
                <a:lnTo>
                  <a:pt x="262" y="1144"/>
                </a:lnTo>
                <a:lnTo>
                  <a:pt x="224" y="1104"/>
                </a:lnTo>
                <a:lnTo>
                  <a:pt x="188" y="1062"/>
                </a:lnTo>
                <a:lnTo>
                  <a:pt x="158" y="1020"/>
                </a:lnTo>
                <a:lnTo>
                  <a:pt x="128" y="976"/>
                </a:lnTo>
                <a:lnTo>
                  <a:pt x="102" y="930"/>
                </a:lnTo>
                <a:lnTo>
                  <a:pt x="80" y="884"/>
                </a:lnTo>
                <a:lnTo>
                  <a:pt x="58" y="838"/>
                </a:lnTo>
                <a:lnTo>
                  <a:pt x="42" y="790"/>
                </a:lnTo>
                <a:lnTo>
                  <a:pt x="28" y="740"/>
                </a:lnTo>
                <a:lnTo>
                  <a:pt x="16" y="688"/>
                </a:lnTo>
                <a:lnTo>
                  <a:pt x="8" y="636"/>
                </a:lnTo>
                <a:lnTo>
                  <a:pt x="2" y="584"/>
                </a:lnTo>
                <a:lnTo>
                  <a:pt x="0" y="530"/>
                </a:lnTo>
                <a:lnTo>
                  <a:pt x="0" y="474"/>
                </a:lnTo>
                <a:lnTo>
                  <a:pt x="4" y="418"/>
                </a:lnTo>
                <a:lnTo>
                  <a:pt x="4" y="418"/>
                </a:lnTo>
                <a:lnTo>
                  <a:pt x="10" y="366"/>
                </a:lnTo>
                <a:lnTo>
                  <a:pt x="18" y="314"/>
                </a:lnTo>
                <a:lnTo>
                  <a:pt x="30" y="262"/>
                </a:lnTo>
                <a:lnTo>
                  <a:pt x="42" y="212"/>
                </a:lnTo>
                <a:lnTo>
                  <a:pt x="58" y="162"/>
                </a:lnTo>
                <a:lnTo>
                  <a:pt x="76" y="112"/>
                </a:lnTo>
                <a:lnTo>
                  <a:pt x="94" y="64"/>
                </a:lnTo>
                <a:lnTo>
                  <a:pt x="118" y="16"/>
                </a:lnTo>
                <a:lnTo>
                  <a:pt x="118" y="16"/>
                </a:lnTo>
                <a:lnTo>
                  <a:pt x="122" y="0"/>
                </a:lnTo>
                <a:lnTo>
                  <a:pt x="1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07988" y="1358153"/>
            <a:ext cx="4774258" cy="1475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>
            <a:noAutofit/>
          </a:bodyPr>
          <a:lstStyle>
            <a:lvl1pPr>
              <a:defRPr lang="en-US" sz="2600" b="0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insert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8" y="2976180"/>
            <a:ext cx="4774257" cy="1223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insert presenter, location, and date</a:t>
            </a:r>
          </a:p>
        </p:txBody>
      </p:sp>
      <p:grpSp>
        <p:nvGrpSpPr>
          <p:cNvPr id="13" name="Group 14"/>
          <p:cNvGrpSpPr>
            <a:grpSpLocks noChangeAspect="1"/>
          </p:cNvGrpSpPr>
          <p:nvPr userDrawn="1"/>
        </p:nvGrpSpPr>
        <p:grpSpPr>
          <a:xfrm>
            <a:off x="416888" y="4537346"/>
            <a:ext cx="5040000" cy="1123654"/>
            <a:chOff x="728663" y="4465638"/>
            <a:chExt cx="5354637" cy="1193801"/>
          </a:xfrm>
        </p:grpSpPr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5464175" y="4830763"/>
              <a:ext cx="619125" cy="503238"/>
            </a:xfrm>
            <a:custGeom>
              <a:avLst/>
              <a:gdLst/>
              <a:ahLst/>
              <a:cxnLst>
                <a:cxn ang="0">
                  <a:pos x="125" y="107"/>
                </a:cxn>
                <a:cxn ang="0">
                  <a:pos x="189" y="43"/>
                </a:cxn>
                <a:cxn ang="0">
                  <a:pos x="142" y="0"/>
                </a:cxn>
                <a:cxn ang="0">
                  <a:pos x="50" y="99"/>
                </a:cxn>
                <a:cxn ang="0">
                  <a:pos x="0" y="144"/>
                </a:cxn>
                <a:cxn ang="0">
                  <a:pos x="37" y="154"/>
                </a:cxn>
                <a:cxn ang="0">
                  <a:pos x="125" y="125"/>
                </a:cxn>
                <a:cxn ang="0">
                  <a:pos x="81" y="85"/>
                </a:cxn>
                <a:cxn ang="0">
                  <a:pos x="125" y="107"/>
                </a:cxn>
              </a:cxnLst>
              <a:rect l="0" t="0" r="r" b="b"/>
              <a:pathLst>
                <a:path w="189" h="154">
                  <a:moveTo>
                    <a:pt x="125" y="107"/>
                  </a:moveTo>
                  <a:cubicBezTo>
                    <a:pt x="161" y="107"/>
                    <a:pt x="188" y="78"/>
                    <a:pt x="189" y="43"/>
                  </a:cubicBezTo>
                  <a:cubicBezTo>
                    <a:pt x="186" y="28"/>
                    <a:pt x="181" y="0"/>
                    <a:pt x="142" y="0"/>
                  </a:cubicBezTo>
                  <a:cubicBezTo>
                    <a:pt x="99" y="0"/>
                    <a:pt x="84" y="60"/>
                    <a:pt x="50" y="99"/>
                  </a:cubicBezTo>
                  <a:cubicBezTo>
                    <a:pt x="47" y="121"/>
                    <a:pt x="26" y="140"/>
                    <a:pt x="0" y="144"/>
                  </a:cubicBezTo>
                  <a:cubicBezTo>
                    <a:pt x="6" y="150"/>
                    <a:pt x="20" y="154"/>
                    <a:pt x="37" y="154"/>
                  </a:cubicBezTo>
                  <a:cubicBezTo>
                    <a:pt x="68" y="154"/>
                    <a:pt x="106" y="145"/>
                    <a:pt x="125" y="125"/>
                  </a:cubicBezTo>
                  <a:cubicBezTo>
                    <a:pt x="99" y="126"/>
                    <a:pt x="82" y="109"/>
                    <a:pt x="81" y="85"/>
                  </a:cubicBezTo>
                  <a:cubicBezTo>
                    <a:pt x="93" y="101"/>
                    <a:pt x="108" y="107"/>
                    <a:pt x="125" y="107"/>
                  </a:cubicBezTo>
                </a:path>
              </a:pathLst>
            </a:custGeom>
            <a:solidFill>
              <a:srgbClr val="12ABD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728663" y="4483101"/>
              <a:ext cx="4352925" cy="1176338"/>
            </a:xfrm>
            <a:custGeom>
              <a:avLst/>
              <a:gdLst/>
              <a:ahLst/>
              <a:cxnLst>
                <a:cxn ang="0">
                  <a:pos x="1281" y="86"/>
                </a:cxn>
                <a:cxn ang="0">
                  <a:pos x="1240" y="210"/>
                </a:cxn>
                <a:cxn ang="0">
                  <a:pos x="1122" y="182"/>
                </a:cxn>
                <a:cxn ang="0">
                  <a:pos x="1121" y="104"/>
                </a:cxn>
                <a:cxn ang="0">
                  <a:pos x="1061" y="211"/>
                </a:cxn>
                <a:cxn ang="0">
                  <a:pos x="1007" y="84"/>
                </a:cxn>
                <a:cxn ang="0">
                  <a:pos x="924" y="86"/>
                </a:cxn>
                <a:cxn ang="0">
                  <a:pos x="830" y="72"/>
                </a:cxn>
                <a:cxn ang="0">
                  <a:pos x="781" y="160"/>
                </a:cxn>
                <a:cxn ang="0">
                  <a:pos x="756" y="81"/>
                </a:cxn>
                <a:cxn ang="0">
                  <a:pos x="666" y="200"/>
                </a:cxn>
                <a:cxn ang="0">
                  <a:pos x="677" y="82"/>
                </a:cxn>
                <a:cxn ang="0">
                  <a:pos x="628" y="196"/>
                </a:cxn>
                <a:cxn ang="0">
                  <a:pos x="585" y="113"/>
                </a:cxn>
                <a:cxn ang="0">
                  <a:pos x="527" y="198"/>
                </a:cxn>
                <a:cxn ang="0">
                  <a:pos x="586" y="102"/>
                </a:cxn>
                <a:cxn ang="0">
                  <a:pos x="493" y="118"/>
                </a:cxn>
                <a:cxn ang="0">
                  <a:pos x="454" y="147"/>
                </a:cxn>
                <a:cxn ang="0">
                  <a:pos x="368" y="111"/>
                </a:cxn>
                <a:cxn ang="0">
                  <a:pos x="335" y="90"/>
                </a:cxn>
                <a:cxn ang="0">
                  <a:pos x="309" y="215"/>
                </a:cxn>
                <a:cxn ang="0">
                  <a:pos x="280" y="124"/>
                </a:cxn>
                <a:cxn ang="0">
                  <a:pos x="224" y="211"/>
                </a:cxn>
                <a:cxn ang="0">
                  <a:pos x="286" y="113"/>
                </a:cxn>
                <a:cxn ang="0">
                  <a:pos x="182" y="145"/>
                </a:cxn>
                <a:cxn ang="0">
                  <a:pos x="39" y="128"/>
                </a:cxn>
                <a:cxn ang="0">
                  <a:pos x="136" y="72"/>
                </a:cxn>
                <a:cxn ang="0">
                  <a:pos x="109" y="0"/>
                </a:cxn>
                <a:cxn ang="0">
                  <a:pos x="90" y="249"/>
                </a:cxn>
                <a:cxn ang="0">
                  <a:pos x="218" y="238"/>
                </a:cxn>
                <a:cxn ang="0">
                  <a:pos x="306" y="238"/>
                </a:cxn>
                <a:cxn ang="0">
                  <a:pos x="377" y="337"/>
                </a:cxn>
                <a:cxn ang="0">
                  <a:pos x="404" y="109"/>
                </a:cxn>
                <a:cxn ang="0">
                  <a:pos x="420" y="182"/>
                </a:cxn>
                <a:cxn ang="0">
                  <a:pos x="392" y="239"/>
                </a:cxn>
                <a:cxn ang="0">
                  <a:pos x="480" y="160"/>
                </a:cxn>
                <a:cxn ang="0">
                  <a:pos x="519" y="227"/>
                </a:cxn>
                <a:cxn ang="0">
                  <a:pos x="564" y="226"/>
                </a:cxn>
                <a:cxn ang="0">
                  <a:pos x="526" y="359"/>
                </a:cxn>
                <a:cxn ang="0">
                  <a:pos x="639" y="214"/>
                </a:cxn>
                <a:cxn ang="0">
                  <a:pos x="758" y="189"/>
                </a:cxn>
                <a:cxn ang="0">
                  <a:pos x="829" y="111"/>
                </a:cxn>
                <a:cxn ang="0">
                  <a:pos x="920" y="128"/>
                </a:cxn>
                <a:cxn ang="0">
                  <a:pos x="1010" y="176"/>
                </a:cxn>
                <a:cxn ang="0">
                  <a:pos x="1097" y="200"/>
                </a:cxn>
                <a:cxn ang="0">
                  <a:pos x="1174" y="112"/>
                </a:cxn>
                <a:cxn ang="0">
                  <a:pos x="1274" y="196"/>
                </a:cxn>
                <a:cxn ang="0">
                  <a:pos x="1328" y="227"/>
                </a:cxn>
                <a:cxn ang="0">
                  <a:pos x="528" y="335"/>
                </a:cxn>
                <a:cxn ang="0">
                  <a:pos x="564" y="248"/>
                </a:cxn>
                <a:cxn ang="0">
                  <a:pos x="674" y="105"/>
                </a:cxn>
                <a:cxn ang="0">
                  <a:pos x="655" y="181"/>
                </a:cxn>
              </a:cxnLst>
              <a:rect l="0" t="0" r="r" b="b"/>
              <a:pathLst>
                <a:path w="1328" h="359">
                  <a:moveTo>
                    <a:pt x="1295" y="118"/>
                  </a:moveTo>
                  <a:cubicBezTo>
                    <a:pt x="1295" y="99"/>
                    <a:pt x="1294" y="86"/>
                    <a:pt x="1281" y="86"/>
                  </a:cubicBezTo>
                  <a:cubicBezTo>
                    <a:pt x="1275" y="86"/>
                    <a:pt x="1273" y="87"/>
                    <a:pt x="1268" y="89"/>
                  </a:cubicBezTo>
                  <a:cubicBezTo>
                    <a:pt x="1272" y="153"/>
                    <a:pt x="1258" y="210"/>
                    <a:pt x="1240" y="210"/>
                  </a:cubicBezTo>
                  <a:cubicBezTo>
                    <a:pt x="1217" y="210"/>
                    <a:pt x="1228" y="72"/>
                    <a:pt x="1179" y="72"/>
                  </a:cubicBezTo>
                  <a:cubicBezTo>
                    <a:pt x="1133" y="72"/>
                    <a:pt x="1127" y="182"/>
                    <a:pt x="1122" y="182"/>
                  </a:cubicBezTo>
                  <a:cubicBezTo>
                    <a:pt x="1118" y="182"/>
                    <a:pt x="1118" y="153"/>
                    <a:pt x="1118" y="131"/>
                  </a:cubicBezTo>
                  <a:cubicBezTo>
                    <a:pt x="1120" y="120"/>
                    <a:pt x="1121" y="111"/>
                    <a:pt x="1121" y="104"/>
                  </a:cubicBezTo>
                  <a:cubicBezTo>
                    <a:pt x="1121" y="93"/>
                    <a:pt x="1117" y="76"/>
                    <a:pt x="1093" y="84"/>
                  </a:cubicBezTo>
                  <a:cubicBezTo>
                    <a:pt x="1094" y="163"/>
                    <a:pt x="1078" y="211"/>
                    <a:pt x="1061" y="211"/>
                  </a:cubicBezTo>
                  <a:cubicBezTo>
                    <a:pt x="1035" y="211"/>
                    <a:pt x="1034" y="139"/>
                    <a:pt x="1034" y="120"/>
                  </a:cubicBezTo>
                  <a:cubicBezTo>
                    <a:pt x="1034" y="101"/>
                    <a:pt x="1036" y="75"/>
                    <a:pt x="1007" y="84"/>
                  </a:cubicBezTo>
                  <a:cubicBezTo>
                    <a:pt x="1003" y="153"/>
                    <a:pt x="985" y="204"/>
                    <a:pt x="974" y="204"/>
                  </a:cubicBezTo>
                  <a:cubicBezTo>
                    <a:pt x="957" y="204"/>
                    <a:pt x="960" y="86"/>
                    <a:pt x="924" y="86"/>
                  </a:cubicBezTo>
                  <a:cubicBezTo>
                    <a:pt x="891" y="86"/>
                    <a:pt x="881" y="198"/>
                    <a:pt x="874" y="198"/>
                  </a:cubicBezTo>
                  <a:cubicBezTo>
                    <a:pt x="861" y="198"/>
                    <a:pt x="877" y="72"/>
                    <a:pt x="830" y="72"/>
                  </a:cubicBezTo>
                  <a:cubicBezTo>
                    <a:pt x="805" y="72"/>
                    <a:pt x="795" y="114"/>
                    <a:pt x="785" y="161"/>
                  </a:cubicBezTo>
                  <a:cubicBezTo>
                    <a:pt x="784" y="170"/>
                    <a:pt x="782" y="171"/>
                    <a:pt x="781" y="160"/>
                  </a:cubicBezTo>
                  <a:cubicBezTo>
                    <a:pt x="781" y="152"/>
                    <a:pt x="781" y="142"/>
                    <a:pt x="781" y="134"/>
                  </a:cubicBezTo>
                  <a:cubicBezTo>
                    <a:pt x="793" y="86"/>
                    <a:pt x="778" y="69"/>
                    <a:pt x="756" y="81"/>
                  </a:cubicBezTo>
                  <a:cubicBezTo>
                    <a:pt x="763" y="169"/>
                    <a:pt x="723" y="212"/>
                    <a:pt x="692" y="212"/>
                  </a:cubicBezTo>
                  <a:cubicBezTo>
                    <a:pt x="681" y="212"/>
                    <a:pt x="672" y="207"/>
                    <a:pt x="666" y="200"/>
                  </a:cubicBezTo>
                  <a:cubicBezTo>
                    <a:pt x="703" y="177"/>
                    <a:pt x="719" y="151"/>
                    <a:pt x="719" y="126"/>
                  </a:cubicBezTo>
                  <a:cubicBezTo>
                    <a:pt x="719" y="98"/>
                    <a:pt x="704" y="82"/>
                    <a:pt x="677" y="82"/>
                  </a:cubicBezTo>
                  <a:cubicBezTo>
                    <a:pt x="640" y="82"/>
                    <a:pt x="620" y="120"/>
                    <a:pt x="620" y="152"/>
                  </a:cubicBezTo>
                  <a:cubicBezTo>
                    <a:pt x="620" y="169"/>
                    <a:pt x="623" y="184"/>
                    <a:pt x="628" y="196"/>
                  </a:cubicBezTo>
                  <a:cubicBezTo>
                    <a:pt x="616" y="202"/>
                    <a:pt x="604" y="207"/>
                    <a:pt x="593" y="212"/>
                  </a:cubicBezTo>
                  <a:cubicBezTo>
                    <a:pt x="592" y="179"/>
                    <a:pt x="588" y="145"/>
                    <a:pt x="585" y="113"/>
                  </a:cubicBezTo>
                  <a:cubicBezTo>
                    <a:pt x="566" y="107"/>
                    <a:pt x="560" y="117"/>
                    <a:pt x="559" y="134"/>
                  </a:cubicBezTo>
                  <a:cubicBezTo>
                    <a:pt x="555" y="174"/>
                    <a:pt x="540" y="198"/>
                    <a:pt x="527" y="198"/>
                  </a:cubicBezTo>
                  <a:cubicBezTo>
                    <a:pt x="518" y="198"/>
                    <a:pt x="512" y="186"/>
                    <a:pt x="511" y="174"/>
                  </a:cubicBezTo>
                  <a:cubicBezTo>
                    <a:pt x="507" y="110"/>
                    <a:pt x="559" y="92"/>
                    <a:pt x="586" y="102"/>
                  </a:cubicBezTo>
                  <a:cubicBezTo>
                    <a:pt x="592" y="88"/>
                    <a:pt x="585" y="77"/>
                    <a:pt x="561" y="77"/>
                  </a:cubicBezTo>
                  <a:cubicBezTo>
                    <a:pt x="531" y="77"/>
                    <a:pt x="509" y="95"/>
                    <a:pt x="493" y="118"/>
                  </a:cubicBezTo>
                  <a:cubicBezTo>
                    <a:pt x="482" y="134"/>
                    <a:pt x="470" y="145"/>
                    <a:pt x="453" y="158"/>
                  </a:cubicBezTo>
                  <a:cubicBezTo>
                    <a:pt x="454" y="154"/>
                    <a:pt x="454" y="150"/>
                    <a:pt x="454" y="147"/>
                  </a:cubicBezTo>
                  <a:cubicBezTo>
                    <a:pt x="454" y="102"/>
                    <a:pt x="430" y="82"/>
                    <a:pt x="406" y="82"/>
                  </a:cubicBezTo>
                  <a:cubicBezTo>
                    <a:pt x="387" y="82"/>
                    <a:pt x="375" y="94"/>
                    <a:pt x="368" y="111"/>
                  </a:cubicBezTo>
                  <a:cubicBezTo>
                    <a:pt x="366" y="94"/>
                    <a:pt x="363" y="86"/>
                    <a:pt x="353" y="86"/>
                  </a:cubicBezTo>
                  <a:cubicBezTo>
                    <a:pt x="348" y="86"/>
                    <a:pt x="342" y="87"/>
                    <a:pt x="335" y="90"/>
                  </a:cubicBezTo>
                  <a:cubicBezTo>
                    <a:pt x="338" y="100"/>
                    <a:pt x="340" y="122"/>
                    <a:pt x="340" y="137"/>
                  </a:cubicBezTo>
                  <a:cubicBezTo>
                    <a:pt x="340" y="191"/>
                    <a:pt x="324" y="215"/>
                    <a:pt x="309" y="215"/>
                  </a:cubicBezTo>
                  <a:cubicBezTo>
                    <a:pt x="292" y="215"/>
                    <a:pt x="290" y="151"/>
                    <a:pt x="288" y="126"/>
                  </a:cubicBezTo>
                  <a:cubicBezTo>
                    <a:pt x="286" y="125"/>
                    <a:pt x="284" y="124"/>
                    <a:pt x="280" y="124"/>
                  </a:cubicBezTo>
                  <a:cubicBezTo>
                    <a:pt x="264" y="124"/>
                    <a:pt x="262" y="145"/>
                    <a:pt x="259" y="164"/>
                  </a:cubicBezTo>
                  <a:cubicBezTo>
                    <a:pt x="254" y="185"/>
                    <a:pt x="242" y="211"/>
                    <a:pt x="224" y="211"/>
                  </a:cubicBezTo>
                  <a:cubicBezTo>
                    <a:pt x="214" y="211"/>
                    <a:pt x="207" y="201"/>
                    <a:pt x="206" y="182"/>
                  </a:cubicBezTo>
                  <a:cubicBezTo>
                    <a:pt x="204" y="144"/>
                    <a:pt x="236" y="99"/>
                    <a:pt x="286" y="113"/>
                  </a:cubicBezTo>
                  <a:cubicBezTo>
                    <a:pt x="292" y="98"/>
                    <a:pt x="282" y="86"/>
                    <a:pt x="261" y="86"/>
                  </a:cubicBezTo>
                  <a:cubicBezTo>
                    <a:pt x="225" y="86"/>
                    <a:pt x="195" y="113"/>
                    <a:pt x="182" y="145"/>
                  </a:cubicBezTo>
                  <a:cubicBezTo>
                    <a:pt x="169" y="175"/>
                    <a:pt x="145" y="218"/>
                    <a:pt x="98" y="218"/>
                  </a:cubicBezTo>
                  <a:cubicBezTo>
                    <a:pt x="65" y="218"/>
                    <a:pt x="39" y="189"/>
                    <a:pt x="39" y="128"/>
                  </a:cubicBezTo>
                  <a:cubicBezTo>
                    <a:pt x="39" y="75"/>
                    <a:pt x="72" y="25"/>
                    <a:pt x="108" y="25"/>
                  </a:cubicBezTo>
                  <a:cubicBezTo>
                    <a:pt x="132" y="25"/>
                    <a:pt x="138" y="50"/>
                    <a:pt x="136" y="72"/>
                  </a:cubicBezTo>
                  <a:cubicBezTo>
                    <a:pt x="149" y="83"/>
                    <a:pt x="170" y="73"/>
                    <a:pt x="170" y="47"/>
                  </a:cubicBezTo>
                  <a:cubicBezTo>
                    <a:pt x="170" y="30"/>
                    <a:pt x="156" y="0"/>
                    <a:pt x="109" y="0"/>
                  </a:cubicBezTo>
                  <a:cubicBezTo>
                    <a:pt x="51" y="0"/>
                    <a:pt x="0" y="57"/>
                    <a:pt x="0" y="132"/>
                  </a:cubicBezTo>
                  <a:cubicBezTo>
                    <a:pt x="0" y="206"/>
                    <a:pt x="38" y="249"/>
                    <a:pt x="90" y="249"/>
                  </a:cubicBezTo>
                  <a:cubicBezTo>
                    <a:pt x="123" y="249"/>
                    <a:pt x="154" y="230"/>
                    <a:pt x="176" y="195"/>
                  </a:cubicBezTo>
                  <a:cubicBezTo>
                    <a:pt x="181" y="226"/>
                    <a:pt x="202" y="238"/>
                    <a:pt x="218" y="238"/>
                  </a:cubicBezTo>
                  <a:cubicBezTo>
                    <a:pt x="243" y="238"/>
                    <a:pt x="260" y="222"/>
                    <a:pt x="269" y="200"/>
                  </a:cubicBezTo>
                  <a:cubicBezTo>
                    <a:pt x="274" y="222"/>
                    <a:pt x="286" y="238"/>
                    <a:pt x="306" y="238"/>
                  </a:cubicBezTo>
                  <a:cubicBezTo>
                    <a:pt x="320" y="238"/>
                    <a:pt x="330" y="231"/>
                    <a:pt x="339" y="220"/>
                  </a:cubicBezTo>
                  <a:cubicBezTo>
                    <a:pt x="335" y="297"/>
                    <a:pt x="331" y="346"/>
                    <a:pt x="377" y="337"/>
                  </a:cubicBezTo>
                  <a:cubicBezTo>
                    <a:pt x="370" y="315"/>
                    <a:pt x="368" y="275"/>
                    <a:pt x="368" y="239"/>
                  </a:cubicBezTo>
                  <a:cubicBezTo>
                    <a:pt x="368" y="141"/>
                    <a:pt x="384" y="109"/>
                    <a:pt x="404" y="109"/>
                  </a:cubicBezTo>
                  <a:cubicBezTo>
                    <a:pt x="419" y="109"/>
                    <a:pt x="423" y="128"/>
                    <a:pt x="423" y="148"/>
                  </a:cubicBezTo>
                  <a:cubicBezTo>
                    <a:pt x="423" y="158"/>
                    <a:pt x="422" y="170"/>
                    <a:pt x="420" y="182"/>
                  </a:cubicBezTo>
                  <a:cubicBezTo>
                    <a:pt x="395" y="197"/>
                    <a:pt x="375" y="210"/>
                    <a:pt x="375" y="225"/>
                  </a:cubicBezTo>
                  <a:cubicBezTo>
                    <a:pt x="375" y="238"/>
                    <a:pt x="384" y="239"/>
                    <a:pt x="392" y="239"/>
                  </a:cubicBezTo>
                  <a:cubicBezTo>
                    <a:pt x="411" y="239"/>
                    <a:pt x="434" y="220"/>
                    <a:pt x="447" y="185"/>
                  </a:cubicBezTo>
                  <a:cubicBezTo>
                    <a:pt x="458" y="178"/>
                    <a:pt x="469" y="170"/>
                    <a:pt x="480" y="160"/>
                  </a:cubicBezTo>
                  <a:cubicBezTo>
                    <a:pt x="480" y="164"/>
                    <a:pt x="479" y="167"/>
                    <a:pt x="479" y="171"/>
                  </a:cubicBezTo>
                  <a:cubicBezTo>
                    <a:pt x="479" y="206"/>
                    <a:pt x="495" y="227"/>
                    <a:pt x="519" y="227"/>
                  </a:cubicBezTo>
                  <a:cubicBezTo>
                    <a:pt x="538" y="227"/>
                    <a:pt x="553" y="214"/>
                    <a:pt x="563" y="193"/>
                  </a:cubicBezTo>
                  <a:cubicBezTo>
                    <a:pt x="564" y="205"/>
                    <a:pt x="564" y="216"/>
                    <a:pt x="564" y="226"/>
                  </a:cubicBezTo>
                  <a:cubicBezTo>
                    <a:pt x="525" y="244"/>
                    <a:pt x="482" y="262"/>
                    <a:pt x="482" y="313"/>
                  </a:cubicBezTo>
                  <a:cubicBezTo>
                    <a:pt x="482" y="339"/>
                    <a:pt x="501" y="359"/>
                    <a:pt x="526" y="359"/>
                  </a:cubicBezTo>
                  <a:cubicBezTo>
                    <a:pt x="580" y="359"/>
                    <a:pt x="593" y="302"/>
                    <a:pt x="593" y="235"/>
                  </a:cubicBezTo>
                  <a:cubicBezTo>
                    <a:pt x="611" y="227"/>
                    <a:pt x="624" y="222"/>
                    <a:pt x="639" y="214"/>
                  </a:cubicBezTo>
                  <a:cubicBezTo>
                    <a:pt x="652" y="230"/>
                    <a:pt x="670" y="238"/>
                    <a:pt x="686" y="238"/>
                  </a:cubicBezTo>
                  <a:cubicBezTo>
                    <a:pt x="717" y="238"/>
                    <a:pt x="740" y="222"/>
                    <a:pt x="758" y="189"/>
                  </a:cubicBezTo>
                  <a:cubicBezTo>
                    <a:pt x="762" y="214"/>
                    <a:pt x="768" y="238"/>
                    <a:pt x="781" y="238"/>
                  </a:cubicBezTo>
                  <a:cubicBezTo>
                    <a:pt x="806" y="238"/>
                    <a:pt x="811" y="111"/>
                    <a:pt x="829" y="111"/>
                  </a:cubicBezTo>
                  <a:cubicBezTo>
                    <a:pt x="843" y="111"/>
                    <a:pt x="831" y="249"/>
                    <a:pt x="868" y="249"/>
                  </a:cubicBezTo>
                  <a:cubicBezTo>
                    <a:pt x="899" y="249"/>
                    <a:pt x="905" y="128"/>
                    <a:pt x="920" y="128"/>
                  </a:cubicBezTo>
                  <a:cubicBezTo>
                    <a:pt x="931" y="128"/>
                    <a:pt x="932" y="238"/>
                    <a:pt x="966" y="238"/>
                  </a:cubicBezTo>
                  <a:cubicBezTo>
                    <a:pt x="983" y="238"/>
                    <a:pt x="1001" y="218"/>
                    <a:pt x="1010" y="176"/>
                  </a:cubicBezTo>
                  <a:cubicBezTo>
                    <a:pt x="1014" y="204"/>
                    <a:pt x="1028" y="238"/>
                    <a:pt x="1056" y="238"/>
                  </a:cubicBezTo>
                  <a:cubicBezTo>
                    <a:pt x="1072" y="238"/>
                    <a:pt x="1086" y="222"/>
                    <a:pt x="1097" y="200"/>
                  </a:cubicBezTo>
                  <a:cubicBezTo>
                    <a:pt x="1100" y="223"/>
                    <a:pt x="1106" y="238"/>
                    <a:pt x="1118" y="238"/>
                  </a:cubicBezTo>
                  <a:cubicBezTo>
                    <a:pt x="1150" y="238"/>
                    <a:pt x="1149" y="112"/>
                    <a:pt x="1174" y="112"/>
                  </a:cubicBezTo>
                  <a:cubicBezTo>
                    <a:pt x="1194" y="112"/>
                    <a:pt x="1188" y="238"/>
                    <a:pt x="1235" y="238"/>
                  </a:cubicBezTo>
                  <a:cubicBezTo>
                    <a:pt x="1257" y="238"/>
                    <a:pt x="1268" y="220"/>
                    <a:pt x="1274" y="196"/>
                  </a:cubicBezTo>
                  <a:cubicBezTo>
                    <a:pt x="1283" y="231"/>
                    <a:pt x="1297" y="238"/>
                    <a:pt x="1308" y="238"/>
                  </a:cubicBezTo>
                  <a:cubicBezTo>
                    <a:pt x="1315" y="238"/>
                    <a:pt x="1321" y="236"/>
                    <a:pt x="1328" y="227"/>
                  </a:cubicBezTo>
                  <a:cubicBezTo>
                    <a:pt x="1292" y="212"/>
                    <a:pt x="1295" y="155"/>
                    <a:pt x="1295" y="118"/>
                  </a:cubicBezTo>
                  <a:moveTo>
                    <a:pt x="528" y="335"/>
                  </a:moveTo>
                  <a:cubicBezTo>
                    <a:pt x="517" y="335"/>
                    <a:pt x="511" y="325"/>
                    <a:pt x="511" y="313"/>
                  </a:cubicBezTo>
                  <a:cubicBezTo>
                    <a:pt x="511" y="280"/>
                    <a:pt x="535" y="263"/>
                    <a:pt x="564" y="248"/>
                  </a:cubicBezTo>
                  <a:cubicBezTo>
                    <a:pt x="563" y="319"/>
                    <a:pt x="546" y="335"/>
                    <a:pt x="528" y="335"/>
                  </a:cubicBezTo>
                  <a:moveTo>
                    <a:pt x="674" y="105"/>
                  </a:moveTo>
                  <a:cubicBezTo>
                    <a:pt x="685" y="105"/>
                    <a:pt x="692" y="115"/>
                    <a:pt x="691" y="129"/>
                  </a:cubicBezTo>
                  <a:cubicBezTo>
                    <a:pt x="689" y="146"/>
                    <a:pt x="677" y="166"/>
                    <a:pt x="655" y="181"/>
                  </a:cubicBezTo>
                  <a:cubicBezTo>
                    <a:pt x="644" y="149"/>
                    <a:pt x="653" y="105"/>
                    <a:pt x="674" y="105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013200" y="4541838"/>
              <a:ext cx="120650" cy="127000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37" y="19"/>
                </a:cxn>
                <a:cxn ang="0">
                  <a:pos x="19" y="0"/>
                </a:cxn>
                <a:cxn ang="0">
                  <a:pos x="0" y="20"/>
                </a:cxn>
                <a:cxn ang="0">
                  <a:pos x="19" y="39"/>
                </a:cxn>
              </a:cxnLst>
              <a:rect l="0" t="0" r="r" b="b"/>
              <a:pathLst>
                <a:path w="37" h="39">
                  <a:moveTo>
                    <a:pt x="19" y="39"/>
                  </a:moveTo>
                  <a:cubicBezTo>
                    <a:pt x="30" y="38"/>
                    <a:pt x="37" y="29"/>
                    <a:pt x="37" y="19"/>
                  </a:cubicBezTo>
                  <a:cubicBezTo>
                    <a:pt x="37" y="8"/>
                    <a:pt x="30" y="0"/>
                    <a:pt x="19" y="0"/>
                  </a:cubicBezTo>
                  <a:cubicBezTo>
                    <a:pt x="9" y="1"/>
                    <a:pt x="0" y="9"/>
                    <a:pt x="0" y="20"/>
                  </a:cubicBezTo>
                  <a:cubicBezTo>
                    <a:pt x="0" y="31"/>
                    <a:pt x="9" y="39"/>
                    <a:pt x="19" y="39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4870450" y="4564063"/>
              <a:ext cx="112713" cy="125413"/>
            </a:xfrm>
            <a:custGeom>
              <a:avLst/>
              <a:gdLst/>
              <a:ahLst/>
              <a:cxnLst>
                <a:cxn ang="0">
                  <a:pos x="17" y="37"/>
                </a:cxn>
                <a:cxn ang="0">
                  <a:pos x="34" y="18"/>
                </a:cxn>
                <a:cxn ang="0">
                  <a:pos x="17" y="0"/>
                </a:cxn>
                <a:cxn ang="0">
                  <a:pos x="0" y="19"/>
                </a:cxn>
                <a:cxn ang="0">
                  <a:pos x="17" y="37"/>
                </a:cxn>
              </a:cxnLst>
              <a:rect l="0" t="0" r="r" b="b"/>
              <a:pathLst>
                <a:path w="34" h="38">
                  <a:moveTo>
                    <a:pt x="17" y="37"/>
                  </a:moveTo>
                  <a:cubicBezTo>
                    <a:pt x="26" y="37"/>
                    <a:pt x="34" y="28"/>
                    <a:pt x="34" y="18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cubicBezTo>
                    <a:pt x="0" y="30"/>
                    <a:pt x="7" y="38"/>
                    <a:pt x="17" y="37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5143500" y="4465638"/>
              <a:ext cx="939800" cy="796925"/>
            </a:xfrm>
            <a:custGeom>
              <a:avLst/>
              <a:gdLst/>
              <a:ahLst/>
              <a:cxnLst>
                <a:cxn ang="0">
                  <a:pos x="286" y="152"/>
                </a:cxn>
                <a:cxn ang="0">
                  <a:pos x="237" y="50"/>
                </a:cxn>
                <a:cxn ang="0">
                  <a:pos x="160" y="3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0" y="158"/>
                </a:cxn>
                <a:cxn ang="0">
                  <a:pos x="53" y="236"/>
                </a:cxn>
                <a:cxn ang="0">
                  <a:pos x="107" y="237"/>
                </a:cxn>
                <a:cxn ang="0">
                  <a:pos x="148" y="210"/>
                </a:cxn>
                <a:cxn ang="0">
                  <a:pos x="240" y="111"/>
                </a:cxn>
                <a:cxn ang="0">
                  <a:pos x="287" y="154"/>
                </a:cxn>
                <a:cxn ang="0">
                  <a:pos x="286" y="152"/>
                </a:cxn>
              </a:cxnLst>
              <a:rect l="0" t="0" r="r" b="b"/>
              <a:pathLst>
                <a:path w="287" h="243">
                  <a:moveTo>
                    <a:pt x="286" y="152"/>
                  </a:moveTo>
                  <a:cubicBezTo>
                    <a:pt x="286" y="111"/>
                    <a:pt x="267" y="77"/>
                    <a:pt x="237" y="50"/>
                  </a:cubicBezTo>
                  <a:cubicBezTo>
                    <a:pt x="215" y="30"/>
                    <a:pt x="188" y="14"/>
                    <a:pt x="160" y="3"/>
                  </a:cubicBezTo>
                  <a:cubicBezTo>
                    <a:pt x="158" y="2"/>
                    <a:pt x="156" y="1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19" y="41"/>
                    <a:pt x="0" y="72"/>
                    <a:pt x="0" y="158"/>
                  </a:cubicBezTo>
                  <a:cubicBezTo>
                    <a:pt x="0" y="192"/>
                    <a:pt x="21" y="223"/>
                    <a:pt x="53" y="236"/>
                  </a:cubicBezTo>
                  <a:cubicBezTo>
                    <a:pt x="71" y="243"/>
                    <a:pt x="89" y="243"/>
                    <a:pt x="107" y="237"/>
                  </a:cubicBezTo>
                  <a:cubicBezTo>
                    <a:pt x="123" y="232"/>
                    <a:pt x="137" y="222"/>
                    <a:pt x="148" y="210"/>
                  </a:cubicBezTo>
                  <a:cubicBezTo>
                    <a:pt x="182" y="171"/>
                    <a:pt x="197" y="111"/>
                    <a:pt x="240" y="111"/>
                  </a:cubicBezTo>
                  <a:cubicBezTo>
                    <a:pt x="279" y="111"/>
                    <a:pt x="284" y="139"/>
                    <a:pt x="287" y="154"/>
                  </a:cubicBezTo>
                  <a:cubicBezTo>
                    <a:pt x="287" y="154"/>
                    <a:pt x="287" y="153"/>
                    <a:pt x="286" y="152"/>
                  </a:cubicBezTo>
                </a:path>
              </a:pathLst>
            </a:custGeom>
            <a:solidFill>
              <a:srgbClr val="0070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9097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opics with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047C7D-A708-4FE6-ACFB-34D2567A4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151" y="209856"/>
            <a:ext cx="899750" cy="43794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73447C-82A9-4519-B555-F88A2AFE7AE6}"/>
              </a:ext>
            </a:extLst>
          </p:cNvPr>
          <p:cNvCxnSpPr/>
          <p:nvPr userDrawn="1"/>
        </p:nvCxnSpPr>
        <p:spPr>
          <a:xfrm>
            <a:off x="11440678" y="161823"/>
            <a:ext cx="0" cy="48597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149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 with Bullet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A9240F-8CB8-4944-A2F6-758B17228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b="35815"/>
          <a:stretch/>
        </p:blipFill>
        <p:spPr>
          <a:xfrm>
            <a:off x="227013" y="0"/>
            <a:ext cx="11964987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E57F194-2B3F-4A81-848E-18C0009F12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0200" y="0"/>
            <a:ext cx="8030076" cy="1105200"/>
          </a:xfrm>
          <a:prstGeom prst="rect">
            <a:avLst/>
          </a:prstGeom>
        </p:spPr>
        <p:txBody>
          <a:bodyPr lIns="0" rIns="0" anchor="ctr" anchorCtr="0"/>
          <a:lstStyle>
            <a:lvl1pPr>
              <a:lnSpc>
                <a:spcPct val="100000"/>
              </a:lnSpc>
              <a:spcBef>
                <a:spcPts val="0"/>
              </a:spcBef>
              <a:defRPr sz="3000" cap="all" spc="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INSERT TITLE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F9E2157D-6D46-4968-85FF-B09A395AB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474" y="1580228"/>
            <a:ext cx="5239630" cy="55544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-110" baseline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16129A91-070F-4837-ABDB-188EE3F214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92474" y="2219592"/>
            <a:ext cx="5239630" cy="864096"/>
          </a:xfrm>
          <a:prstGeom prst="rect">
            <a:avLst/>
          </a:prstGeom>
        </p:spPr>
        <p:txBody>
          <a:bodyPr anchor="t">
            <a:noAutofit/>
          </a:bodyPr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spc="-110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60390DE9-0E12-4424-B6B2-E8678CCD77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92474" y="3167604"/>
            <a:ext cx="5239630" cy="55544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-110" baseline="0">
                <a:solidFill>
                  <a:schemeClr val="accent4"/>
                </a:solidFill>
              </a:defRPr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E72FC0F2-39DF-43CE-AB14-D3643D73D7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92474" y="3806968"/>
            <a:ext cx="5239630" cy="864096"/>
          </a:xfrm>
          <a:prstGeom prst="rect">
            <a:avLst/>
          </a:prstGeom>
        </p:spPr>
        <p:txBody>
          <a:bodyPr anchor="t">
            <a:noAutofit/>
          </a:bodyPr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spc="-110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4F773354-68F2-4278-9B45-BA79615332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92474" y="4761073"/>
            <a:ext cx="5239630" cy="555448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spc="-110" baseline="0">
                <a:solidFill>
                  <a:schemeClr val="accent6"/>
                </a:solidFill>
              </a:defRPr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B2FA52D-D355-474E-B577-45420828F2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92474" y="5400437"/>
            <a:ext cx="5239630" cy="864096"/>
          </a:xfrm>
          <a:prstGeom prst="rect">
            <a:avLst/>
          </a:prstGeom>
        </p:spPr>
        <p:txBody>
          <a:bodyPr anchor="t">
            <a:noAutofit/>
          </a:bodyPr>
          <a:lstStyle>
            <a:lvl1pPr marL="180975" indent="-1809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spc="-110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30439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1699-7DA4-403B-90C8-6FE78BF8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9BDD5-8CF6-44C6-A167-26E984229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41FF-1CD9-4FDC-9B54-564E37DCA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56FC7-DFE1-4920-8D51-DD885204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ECD70-004A-4584-ACE8-405B140C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9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9C1E-3D49-425C-A281-6C22ABAE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23AA3-ACC8-426A-92AC-7ED2C984D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39037-50F3-409B-A194-757153ED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08386-3CC8-45A5-99AF-A34AA2C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DFAA6-9FF3-45AD-B47B-86D8A823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76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5ABF-E89E-4D6B-A665-2F293910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5567-C5BB-4528-A1E2-BDE896E8C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13B2A-F4F9-48D7-ACF3-D45BFE695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9B62-D0E0-475B-9B30-C8A4C363D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15462-F180-4D27-AA82-F0B585F0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CBAA8-A994-43DA-9DAD-FB9646F0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456-BFE5-4EFD-A5AE-9320D029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FF66-E0B2-4D5C-B9E6-6312DA5F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3B637-8322-42BD-8060-695667C55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45C6A-0FC4-451C-90E4-4E8E1BDDB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05087-0330-4162-9622-50F59D164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FC891C-19F6-4E51-9BAF-94582F98DD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A96256-47E9-4C71-8B68-45EAD898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02AA4A-1647-405C-9275-D20BEB06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82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F6B14-9AA5-4401-A50F-6C2F0672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A9F8AB-76DE-48EC-8D66-25C755EDA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849FC-B055-47E8-B14D-0808AB1C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17027-6956-4C64-B962-6F316D44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18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52E75-611D-4E42-AC0F-EC00DDD5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0101DF-FB3C-42C9-B471-16FA7F2F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ED468-7A52-46FB-B0A1-74622FAA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9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29E3-629F-4852-A45C-95EA1F67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87A6-1250-4D16-8E2D-DEA940221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B9783-CA89-472D-ABD9-DD281FE2E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9B98A-EF6B-41AE-8C12-EB7AC14E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25410-048F-4AA6-80B0-441614B6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2BD77-FC34-48B3-B1B5-2B22AF1F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242F-4277-45A1-8C37-F210CF10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F0E696-34AD-446E-AF1C-E1CD061E0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8E5CE-AA59-4980-8D59-D2BDEF8CF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373FB-08DF-4B41-B967-DCAD7238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E3FB0-D09E-43FC-838A-1DCDE31B5A5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5489A-646D-4B54-A2E1-B23A79C8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DB11A-C020-49DB-A799-D8C49D2A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067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BAFCE-7E09-4822-8833-4B8C60EE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DB0BC-D4AD-4E7A-9813-B65A2834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05E72-1C57-451D-81DB-FD6F4D4E3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D75D1-4958-424D-9A49-A3A7A551D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4480-89D2-48FD-A11F-669EF1F08B4D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Conector reto 49">
            <a:extLst>
              <a:ext uri="{FF2B5EF4-FFF2-40B4-BE49-F238E27FC236}">
                <a16:creationId xmlns:a16="http://schemas.microsoft.com/office/drawing/2014/main" id="{05945882-D1AF-4079-91B1-3AD57507C2A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9271" y="6721475"/>
            <a:ext cx="0" cy="106591"/>
          </a:xfrm>
          <a:prstGeom prst="line">
            <a:avLst/>
          </a:prstGeom>
          <a:solidFill>
            <a:sysClr val="windowText" lastClr="000000"/>
          </a:solidFill>
          <a:ln w="12700" cap="rnd" cmpd="sng" algn="ctr">
            <a:solidFill>
              <a:srgbClr val="0098CC"/>
            </a:solidFill>
            <a:prstDash val="solid"/>
            <a:round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3CC0423-DDC0-4DEB-A1C0-7736FB39C691}"/>
              </a:ext>
            </a:extLst>
          </p:cNvPr>
          <p:cNvSpPr/>
          <p:nvPr userDrawn="1"/>
        </p:nvSpPr>
        <p:spPr>
          <a:xfrm>
            <a:off x="-33864" y="6667048"/>
            <a:ext cx="18886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2019    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Verdana"/>
                <a:cs typeface="Arial" panose="020B0604020202020204" pitchFamily="34" charset="0"/>
              </a:rPr>
              <a:t>© </a:t>
            </a:r>
            <a:r>
              <a:rPr lang="en-GB" sz="800">
                <a:solidFill>
                  <a:schemeClr val="bg1">
                    <a:lumMod val="50000"/>
                  </a:schemeClr>
                </a:solidFill>
              </a:rPr>
              <a:t>Capgemini. All rights reserved</a:t>
            </a:r>
            <a:r>
              <a:rPr lang="en-GB" sz="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023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5EA18E-199B-4DF5-9543-9781F7572FB5}"/>
              </a:ext>
            </a:extLst>
          </p:cNvPr>
          <p:cNvSpPr/>
          <p:nvPr/>
        </p:nvSpPr>
        <p:spPr>
          <a:xfrm>
            <a:off x="-6001" y="9625"/>
            <a:ext cx="12313093" cy="7166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C8511-E7C0-474F-B881-45F100122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0" t="2649" b="35815"/>
          <a:stretch/>
        </p:blipFill>
        <p:spPr>
          <a:xfrm>
            <a:off x="0" y="3055178"/>
            <a:ext cx="6015868" cy="4257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2D0F6-E82D-45AC-9CFD-575A768734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b="35815"/>
          <a:stretch/>
        </p:blipFill>
        <p:spPr>
          <a:xfrm>
            <a:off x="323215" y="3029008"/>
            <a:ext cx="11964987" cy="42570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B307F1-AD26-456B-99EA-5EB0203BE26B}"/>
              </a:ext>
            </a:extLst>
          </p:cNvPr>
          <p:cNvSpPr/>
          <p:nvPr/>
        </p:nvSpPr>
        <p:spPr>
          <a:xfrm>
            <a:off x="0" y="106173"/>
            <a:ext cx="12192000" cy="765931"/>
          </a:xfrm>
          <a:prstGeom prst="rect">
            <a:avLst/>
          </a:prstGeom>
          <a:solidFill>
            <a:srgbClr val="1266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latin typeface="Verdana"/>
                <a:ea typeface="Verdana"/>
                <a:cs typeface="Verdana"/>
              </a:rPr>
              <a:t>A General Overview of the Customer Portal</a:t>
            </a:r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FA91A0-08F5-4C62-B64D-AD53AD6AA889}"/>
              </a:ext>
            </a:extLst>
          </p:cNvPr>
          <p:cNvSpPr/>
          <p:nvPr/>
        </p:nvSpPr>
        <p:spPr>
          <a:xfrm>
            <a:off x="164387" y="1142999"/>
            <a:ext cx="2293711" cy="5196155"/>
          </a:xfrm>
          <a:prstGeom prst="roundRect">
            <a:avLst/>
          </a:prstGeom>
          <a:solidFill>
            <a:srgbClr val="1266AE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536BDB-C720-42EC-9677-457ED837018F}"/>
              </a:ext>
            </a:extLst>
          </p:cNvPr>
          <p:cNvSpPr/>
          <p:nvPr/>
        </p:nvSpPr>
        <p:spPr>
          <a:xfrm>
            <a:off x="220739" y="3055178"/>
            <a:ext cx="2108353" cy="19389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GB" sz="2400" b="1" dirty="0">
                <a:solidFill>
                  <a:srgbClr val="15636B"/>
                </a:solidFill>
                <a:latin typeface="Verdana"/>
                <a:ea typeface="Verdana"/>
                <a:cs typeface="Verdana"/>
              </a:rPr>
              <a:t>Please note: this video was prepared in 2019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A9CB36-8E69-442E-BBEB-FCCA96BFB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2508" y="196051"/>
            <a:ext cx="1813455" cy="576560"/>
          </a:xfrm>
          <a:prstGeom prst="rect">
            <a:avLst/>
          </a:prstGeom>
        </p:spPr>
      </p:pic>
      <p:grpSp>
        <p:nvGrpSpPr>
          <p:cNvPr id="31" name="Groupe 23">
            <a:extLst>
              <a:ext uri="{FF2B5EF4-FFF2-40B4-BE49-F238E27FC236}">
                <a16:creationId xmlns:a16="http://schemas.microsoft.com/office/drawing/2014/main" id="{3F737949-7CFE-4E82-B0BC-268617722561}"/>
              </a:ext>
            </a:extLst>
          </p:cNvPr>
          <p:cNvGrpSpPr>
            <a:grpSpLocks noChangeAspect="1"/>
          </p:cNvGrpSpPr>
          <p:nvPr/>
        </p:nvGrpSpPr>
        <p:grpSpPr>
          <a:xfrm>
            <a:off x="384697" y="1221438"/>
            <a:ext cx="1780438" cy="1459503"/>
            <a:chOff x="5074817" y="2618381"/>
            <a:chExt cx="902946" cy="848014"/>
          </a:xfrm>
        </p:grpSpPr>
        <p:sp>
          <p:nvSpPr>
            <p:cNvPr id="32" name="Freeform 87">
              <a:extLst>
                <a:ext uri="{FF2B5EF4-FFF2-40B4-BE49-F238E27FC236}">
                  <a16:creationId xmlns:a16="http://schemas.microsoft.com/office/drawing/2014/main" id="{9F5C5BD7-AA6C-42E4-A73A-E6AA8AEB3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817" y="2618381"/>
              <a:ext cx="902946" cy="848014"/>
            </a:xfrm>
            <a:custGeom>
              <a:avLst/>
              <a:gdLst>
                <a:gd name="T0" fmla="*/ 62 w 433"/>
                <a:gd name="T1" fmla="*/ 316 h 404"/>
                <a:gd name="T2" fmla="*/ 104 w 433"/>
                <a:gd name="T3" fmla="*/ 60 h 404"/>
                <a:gd name="T4" fmla="*/ 371 w 433"/>
                <a:gd name="T5" fmla="*/ 98 h 404"/>
                <a:gd name="T6" fmla="*/ 322 w 433"/>
                <a:gd name="T7" fmla="*/ 344 h 404"/>
                <a:gd name="T8" fmla="*/ 62 w 433"/>
                <a:gd name="T9" fmla="*/ 316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404">
                  <a:moveTo>
                    <a:pt x="62" y="316"/>
                  </a:moveTo>
                  <a:cubicBezTo>
                    <a:pt x="0" y="235"/>
                    <a:pt x="18" y="120"/>
                    <a:pt x="104" y="60"/>
                  </a:cubicBezTo>
                  <a:cubicBezTo>
                    <a:pt x="189" y="0"/>
                    <a:pt x="308" y="17"/>
                    <a:pt x="371" y="98"/>
                  </a:cubicBezTo>
                  <a:cubicBezTo>
                    <a:pt x="433" y="179"/>
                    <a:pt x="407" y="284"/>
                    <a:pt x="322" y="344"/>
                  </a:cubicBezTo>
                  <a:cubicBezTo>
                    <a:pt x="237" y="404"/>
                    <a:pt x="124" y="397"/>
                    <a:pt x="62" y="316"/>
                  </a:cubicBezTo>
                </a:path>
              </a:pathLst>
            </a:custGeom>
            <a:solidFill>
              <a:srgbClr val="15636B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33" name="Group 791">
              <a:extLst>
                <a:ext uri="{FF2B5EF4-FFF2-40B4-BE49-F238E27FC236}">
                  <a16:creationId xmlns:a16="http://schemas.microsoft.com/office/drawing/2014/main" id="{A0D74CB5-E65C-4599-85DD-8B8F3B384278}"/>
                </a:ext>
              </a:extLst>
            </p:cNvPr>
            <p:cNvGrpSpPr/>
            <p:nvPr/>
          </p:nvGrpSpPr>
          <p:grpSpPr>
            <a:xfrm>
              <a:off x="5282634" y="2885894"/>
              <a:ext cx="465330" cy="375876"/>
              <a:chOff x="670992" y="3571739"/>
              <a:chExt cx="355610" cy="287248"/>
            </a:xfrm>
          </p:grpSpPr>
          <p:sp>
            <p:nvSpPr>
              <p:cNvPr id="34" name="Rectangle 92">
                <a:extLst>
                  <a:ext uri="{FF2B5EF4-FFF2-40B4-BE49-F238E27FC236}">
                    <a16:creationId xmlns:a16="http://schemas.microsoft.com/office/drawing/2014/main" id="{4BC5089F-AEB9-4446-B4B7-549B834AC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992" y="3571739"/>
                <a:ext cx="355610" cy="287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" name="Freeform 93">
                <a:extLst>
                  <a:ext uri="{FF2B5EF4-FFF2-40B4-BE49-F238E27FC236}">
                    <a16:creationId xmlns:a16="http://schemas.microsoft.com/office/drawing/2014/main" id="{1CC8BF5A-5D9C-4BFC-AB6B-87E92BB7C4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9785" y="3590044"/>
                <a:ext cx="313688" cy="252046"/>
              </a:xfrm>
              <a:custGeom>
                <a:avLst/>
                <a:gdLst>
                  <a:gd name="T0" fmla="*/ 0 w 217"/>
                  <a:gd name="T1" fmla="*/ 16 h 179"/>
                  <a:gd name="T2" fmla="*/ 21 w 217"/>
                  <a:gd name="T3" fmla="*/ 0 h 179"/>
                  <a:gd name="T4" fmla="*/ 53 w 217"/>
                  <a:gd name="T5" fmla="*/ 0 h 179"/>
                  <a:gd name="T6" fmla="*/ 32 w 217"/>
                  <a:gd name="T7" fmla="*/ 16 h 179"/>
                  <a:gd name="T8" fmla="*/ 53 w 217"/>
                  <a:gd name="T9" fmla="*/ 0 h 179"/>
                  <a:gd name="T10" fmla="*/ 65 w 217"/>
                  <a:gd name="T11" fmla="*/ 0 h 179"/>
                  <a:gd name="T12" fmla="*/ 85 w 217"/>
                  <a:gd name="T13" fmla="*/ 16 h 179"/>
                  <a:gd name="T14" fmla="*/ 119 w 217"/>
                  <a:gd name="T15" fmla="*/ 0 h 179"/>
                  <a:gd name="T16" fmla="*/ 98 w 217"/>
                  <a:gd name="T17" fmla="*/ 16 h 179"/>
                  <a:gd name="T18" fmla="*/ 119 w 217"/>
                  <a:gd name="T19" fmla="*/ 0 h 179"/>
                  <a:gd name="T20" fmla="*/ 130 w 217"/>
                  <a:gd name="T21" fmla="*/ 0 h 179"/>
                  <a:gd name="T22" fmla="*/ 151 w 217"/>
                  <a:gd name="T23" fmla="*/ 16 h 179"/>
                  <a:gd name="T24" fmla="*/ 183 w 217"/>
                  <a:gd name="T25" fmla="*/ 0 h 179"/>
                  <a:gd name="T26" fmla="*/ 163 w 217"/>
                  <a:gd name="T27" fmla="*/ 16 h 179"/>
                  <a:gd name="T28" fmla="*/ 183 w 217"/>
                  <a:gd name="T29" fmla="*/ 0 h 179"/>
                  <a:gd name="T30" fmla="*/ 196 w 217"/>
                  <a:gd name="T31" fmla="*/ 0 h 179"/>
                  <a:gd name="T32" fmla="*/ 217 w 217"/>
                  <a:gd name="T33" fmla="*/ 16 h 179"/>
                  <a:gd name="T34" fmla="*/ 21 w 217"/>
                  <a:gd name="T35" fmla="*/ 162 h 179"/>
                  <a:gd name="T36" fmla="*/ 0 w 217"/>
                  <a:gd name="T37" fmla="*/ 179 h 179"/>
                  <a:gd name="T38" fmla="*/ 21 w 217"/>
                  <a:gd name="T39" fmla="*/ 162 h 179"/>
                  <a:gd name="T40" fmla="*/ 32 w 217"/>
                  <a:gd name="T41" fmla="*/ 162 h 179"/>
                  <a:gd name="T42" fmla="*/ 53 w 217"/>
                  <a:gd name="T43" fmla="*/ 179 h 179"/>
                  <a:gd name="T44" fmla="*/ 85 w 217"/>
                  <a:gd name="T45" fmla="*/ 162 h 179"/>
                  <a:gd name="T46" fmla="*/ 65 w 217"/>
                  <a:gd name="T47" fmla="*/ 179 h 179"/>
                  <a:gd name="T48" fmla="*/ 85 w 217"/>
                  <a:gd name="T49" fmla="*/ 162 h 179"/>
                  <a:gd name="T50" fmla="*/ 98 w 217"/>
                  <a:gd name="T51" fmla="*/ 162 h 179"/>
                  <a:gd name="T52" fmla="*/ 119 w 217"/>
                  <a:gd name="T53" fmla="*/ 179 h 179"/>
                  <a:gd name="T54" fmla="*/ 151 w 217"/>
                  <a:gd name="T55" fmla="*/ 162 h 179"/>
                  <a:gd name="T56" fmla="*/ 130 w 217"/>
                  <a:gd name="T57" fmla="*/ 179 h 179"/>
                  <a:gd name="T58" fmla="*/ 151 w 217"/>
                  <a:gd name="T59" fmla="*/ 162 h 179"/>
                  <a:gd name="T60" fmla="*/ 163 w 217"/>
                  <a:gd name="T61" fmla="*/ 162 h 179"/>
                  <a:gd name="T62" fmla="*/ 183 w 217"/>
                  <a:gd name="T63" fmla="*/ 179 h 179"/>
                  <a:gd name="T64" fmla="*/ 217 w 217"/>
                  <a:gd name="T65" fmla="*/ 162 h 179"/>
                  <a:gd name="T66" fmla="*/ 196 w 217"/>
                  <a:gd name="T67" fmla="*/ 179 h 179"/>
                  <a:gd name="T68" fmla="*/ 217 w 217"/>
                  <a:gd name="T69" fmla="*/ 162 h 179"/>
                  <a:gd name="T70" fmla="*/ 12 w 217"/>
                  <a:gd name="T71" fmla="*/ 28 h 179"/>
                  <a:gd name="T72" fmla="*/ 208 w 217"/>
                  <a:gd name="T73" fmla="*/ 15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7" h="179">
                    <a:moveTo>
                      <a:pt x="21" y="16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16"/>
                    </a:lnTo>
                    <a:close/>
                    <a:moveTo>
                      <a:pt x="53" y="0"/>
                    </a:moveTo>
                    <a:lnTo>
                      <a:pt x="32" y="0"/>
                    </a:lnTo>
                    <a:lnTo>
                      <a:pt x="32" y="16"/>
                    </a:lnTo>
                    <a:lnTo>
                      <a:pt x="53" y="16"/>
                    </a:lnTo>
                    <a:lnTo>
                      <a:pt x="53" y="0"/>
                    </a:lnTo>
                    <a:close/>
                    <a:moveTo>
                      <a:pt x="85" y="0"/>
                    </a:moveTo>
                    <a:lnTo>
                      <a:pt x="65" y="0"/>
                    </a:lnTo>
                    <a:lnTo>
                      <a:pt x="65" y="16"/>
                    </a:lnTo>
                    <a:lnTo>
                      <a:pt x="85" y="16"/>
                    </a:lnTo>
                    <a:lnTo>
                      <a:pt x="85" y="0"/>
                    </a:lnTo>
                    <a:close/>
                    <a:moveTo>
                      <a:pt x="119" y="0"/>
                    </a:moveTo>
                    <a:lnTo>
                      <a:pt x="98" y="0"/>
                    </a:lnTo>
                    <a:lnTo>
                      <a:pt x="98" y="16"/>
                    </a:lnTo>
                    <a:lnTo>
                      <a:pt x="119" y="16"/>
                    </a:lnTo>
                    <a:lnTo>
                      <a:pt x="119" y="0"/>
                    </a:lnTo>
                    <a:close/>
                    <a:moveTo>
                      <a:pt x="151" y="0"/>
                    </a:moveTo>
                    <a:lnTo>
                      <a:pt x="130" y="0"/>
                    </a:lnTo>
                    <a:lnTo>
                      <a:pt x="130" y="16"/>
                    </a:lnTo>
                    <a:lnTo>
                      <a:pt x="151" y="16"/>
                    </a:lnTo>
                    <a:lnTo>
                      <a:pt x="151" y="0"/>
                    </a:lnTo>
                    <a:close/>
                    <a:moveTo>
                      <a:pt x="183" y="0"/>
                    </a:moveTo>
                    <a:lnTo>
                      <a:pt x="163" y="0"/>
                    </a:lnTo>
                    <a:lnTo>
                      <a:pt x="163" y="16"/>
                    </a:lnTo>
                    <a:lnTo>
                      <a:pt x="183" y="16"/>
                    </a:lnTo>
                    <a:lnTo>
                      <a:pt x="183" y="0"/>
                    </a:lnTo>
                    <a:close/>
                    <a:moveTo>
                      <a:pt x="217" y="0"/>
                    </a:moveTo>
                    <a:lnTo>
                      <a:pt x="196" y="0"/>
                    </a:lnTo>
                    <a:lnTo>
                      <a:pt x="196" y="16"/>
                    </a:lnTo>
                    <a:lnTo>
                      <a:pt x="217" y="16"/>
                    </a:lnTo>
                    <a:lnTo>
                      <a:pt x="217" y="0"/>
                    </a:lnTo>
                    <a:close/>
                    <a:moveTo>
                      <a:pt x="21" y="162"/>
                    </a:moveTo>
                    <a:lnTo>
                      <a:pt x="0" y="162"/>
                    </a:lnTo>
                    <a:lnTo>
                      <a:pt x="0" y="179"/>
                    </a:lnTo>
                    <a:lnTo>
                      <a:pt x="21" y="179"/>
                    </a:lnTo>
                    <a:lnTo>
                      <a:pt x="21" y="162"/>
                    </a:lnTo>
                    <a:close/>
                    <a:moveTo>
                      <a:pt x="53" y="162"/>
                    </a:moveTo>
                    <a:lnTo>
                      <a:pt x="32" y="162"/>
                    </a:lnTo>
                    <a:lnTo>
                      <a:pt x="32" y="179"/>
                    </a:lnTo>
                    <a:lnTo>
                      <a:pt x="53" y="179"/>
                    </a:lnTo>
                    <a:lnTo>
                      <a:pt x="53" y="162"/>
                    </a:lnTo>
                    <a:close/>
                    <a:moveTo>
                      <a:pt x="85" y="162"/>
                    </a:moveTo>
                    <a:lnTo>
                      <a:pt x="65" y="162"/>
                    </a:lnTo>
                    <a:lnTo>
                      <a:pt x="65" y="179"/>
                    </a:lnTo>
                    <a:lnTo>
                      <a:pt x="85" y="179"/>
                    </a:lnTo>
                    <a:lnTo>
                      <a:pt x="85" y="162"/>
                    </a:lnTo>
                    <a:close/>
                    <a:moveTo>
                      <a:pt x="119" y="162"/>
                    </a:moveTo>
                    <a:lnTo>
                      <a:pt x="98" y="162"/>
                    </a:lnTo>
                    <a:lnTo>
                      <a:pt x="98" y="179"/>
                    </a:lnTo>
                    <a:lnTo>
                      <a:pt x="119" y="179"/>
                    </a:lnTo>
                    <a:lnTo>
                      <a:pt x="119" y="162"/>
                    </a:lnTo>
                    <a:close/>
                    <a:moveTo>
                      <a:pt x="151" y="162"/>
                    </a:moveTo>
                    <a:lnTo>
                      <a:pt x="130" y="162"/>
                    </a:lnTo>
                    <a:lnTo>
                      <a:pt x="130" y="179"/>
                    </a:lnTo>
                    <a:lnTo>
                      <a:pt x="151" y="179"/>
                    </a:lnTo>
                    <a:lnTo>
                      <a:pt x="151" y="162"/>
                    </a:lnTo>
                    <a:close/>
                    <a:moveTo>
                      <a:pt x="183" y="162"/>
                    </a:moveTo>
                    <a:lnTo>
                      <a:pt x="163" y="162"/>
                    </a:lnTo>
                    <a:lnTo>
                      <a:pt x="163" y="179"/>
                    </a:lnTo>
                    <a:lnTo>
                      <a:pt x="183" y="179"/>
                    </a:lnTo>
                    <a:lnTo>
                      <a:pt x="183" y="162"/>
                    </a:lnTo>
                    <a:close/>
                    <a:moveTo>
                      <a:pt x="217" y="162"/>
                    </a:moveTo>
                    <a:lnTo>
                      <a:pt x="196" y="162"/>
                    </a:lnTo>
                    <a:lnTo>
                      <a:pt x="196" y="179"/>
                    </a:lnTo>
                    <a:lnTo>
                      <a:pt x="217" y="179"/>
                    </a:lnTo>
                    <a:lnTo>
                      <a:pt x="217" y="162"/>
                    </a:lnTo>
                    <a:close/>
                    <a:moveTo>
                      <a:pt x="208" y="28"/>
                    </a:moveTo>
                    <a:lnTo>
                      <a:pt x="12" y="28"/>
                    </a:lnTo>
                    <a:lnTo>
                      <a:pt x="12" y="151"/>
                    </a:lnTo>
                    <a:lnTo>
                      <a:pt x="208" y="151"/>
                    </a:lnTo>
                    <a:lnTo>
                      <a:pt x="208" y="2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" name="Freeform 94">
                <a:extLst>
                  <a:ext uri="{FF2B5EF4-FFF2-40B4-BE49-F238E27FC236}">
                    <a16:creationId xmlns:a16="http://schemas.microsoft.com/office/drawing/2014/main" id="{85718E5E-0303-4797-AAD2-7021EC508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58" y="3663264"/>
                <a:ext cx="82397" cy="104198"/>
              </a:xfrm>
              <a:custGeom>
                <a:avLst/>
                <a:gdLst>
                  <a:gd name="T0" fmla="*/ 0 w 57"/>
                  <a:gd name="T1" fmla="*/ 74 h 74"/>
                  <a:gd name="T2" fmla="*/ 0 w 57"/>
                  <a:gd name="T3" fmla="*/ 0 h 74"/>
                  <a:gd name="T4" fmla="*/ 57 w 57"/>
                  <a:gd name="T5" fmla="*/ 37 h 74"/>
                  <a:gd name="T6" fmla="*/ 0 w 57"/>
                  <a:gd name="T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74">
                    <a:moveTo>
                      <a:pt x="0" y="74"/>
                    </a:moveTo>
                    <a:lnTo>
                      <a:pt x="0" y="0"/>
                    </a:lnTo>
                    <a:lnTo>
                      <a:pt x="57" y="37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53C57B4-91C5-4B67-B8AB-DD8A414C06E1}"/>
              </a:ext>
            </a:extLst>
          </p:cNvPr>
          <p:cNvSpPr txBox="1"/>
          <p:nvPr/>
        </p:nvSpPr>
        <p:spPr>
          <a:xfrm>
            <a:off x="5389598" y="6929854"/>
            <a:ext cx="3799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Please keep in mind that the presented screens are subject to change</a:t>
            </a:r>
          </a:p>
        </p:txBody>
      </p:sp>
      <p:pic>
        <p:nvPicPr>
          <p:cNvPr id="2" name="Donna Davidson - 11 July 2019 16.59.42">
            <a:hlinkClick r:id="" action="ppaction://media"/>
            <a:extLst>
              <a:ext uri="{FF2B5EF4-FFF2-40B4-BE49-F238E27FC236}">
                <a16:creationId xmlns:a16="http://schemas.microsoft.com/office/drawing/2014/main" id="{3EAAB83A-B0E1-4D7D-910C-B1F9A7E5A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0513" y="1272395"/>
            <a:ext cx="9237609" cy="519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2B0A3D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760b7e-8743-46c0-9542-cb4f3fad26ea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C46D9872683446A9F5E4571AC45265" ma:contentTypeVersion="12" ma:contentTypeDescription="Create a new document." ma:contentTypeScope="" ma:versionID="52c0fdfb89218be24bcd45d9a61de1b1">
  <xsd:schema xmlns:xsd="http://www.w3.org/2001/XMLSchema" xmlns:xs="http://www.w3.org/2001/XMLSchema" xmlns:p="http://schemas.microsoft.com/office/2006/metadata/properties" xmlns:ns2="2384ef50-3f2e-47d9-90fc-9142e52b8948" xmlns:ns3="13760b7e-8743-46c0-9542-cb4f3fad26ea" targetNamespace="http://schemas.microsoft.com/office/2006/metadata/properties" ma:root="true" ma:fieldsID="d5dc0b3258dd0ebc49bdafd67e65454e" ns2:_="" ns3:_="">
    <xsd:import namespace="2384ef50-3f2e-47d9-90fc-9142e52b8948"/>
    <xsd:import namespace="13760b7e-8743-46c0-9542-cb4f3fad26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4ef50-3f2e-47d9-90fc-9142e52b8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60b7e-8743-46c0-9542-cb4f3fad26e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98DA41-8276-4668-8B4D-AEAF8FCE0547}">
  <ds:schemaRefs>
    <ds:schemaRef ds:uri="7aba0b23-d6f3-43d7-9394-29073cefb175"/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309543AC-C2BA-48F4-989F-3A9953D15C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84ef50-3f2e-47d9-90fc-9142e52b8948"/>
    <ds:schemaRef ds:uri="13760b7e-8743-46c0-9542-cb4f3fad26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96F9D0-E5B4-4EBA-9977-D82F60C3F9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Gatti, Aleksandra</dc:creator>
  <cp:revision>13</cp:revision>
  <dcterms:created xsi:type="dcterms:W3CDTF">2019-07-31T09:36:52Z</dcterms:created>
  <dcterms:modified xsi:type="dcterms:W3CDTF">2020-05-01T11:12:45Z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0x010100D8C46D9872683446A9F5E4571AC45265</vt:lpwstr>
  </property>
  <property fmtid="{D5CDD505-2E9C-101B-9397-08002B2CF9AE}" pid="3" name="TaxKeyword">
    <vt:lpwstr/>
  </property>
  <property fmtid="{D5CDD505-2E9C-101B-9397-08002B2CF9AE}" pid="4" name="Order">
    <vt:r8>371300</vt:r8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</Properties>
</file>